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2" r:id="rId2"/>
    <p:sldId id="258" r:id="rId3"/>
    <p:sldId id="259" r:id="rId4"/>
    <p:sldId id="257" r:id="rId5"/>
    <p:sldId id="260" r:id="rId6"/>
    <p:sldId id="261" r:id="rId7"/>
    <p:sldId id="262" r:id="rId8"/>
    <p:sldId id="286" r:id="rId9"/>
    <p:sldId id="264" r:id="rId10"/>
    <p:sldId id="265" r:id="rId11"/>
    <p:sldId id="266" r:id="rId12"/>
    <p:sldId id="287" r:id="rId13"/>
    <p:sldId id="271" r:id="rId14"/>
    <p:sldId id="281" r:id="rId15"/>
    <p:sldId id="282" r:id="rId16"/>
    <p:sldId id="288" r:id="rId17"/>
    <p:sldId id="275" r:id="rId18"/>
    <p:sldId id="272" r:id="rId19"/>
    <p:sldId id="276" r:id="rId20"/>
    <p:sldId id="289" r:id="rId21"/>
    <p:sldId id="273" r:id="rId22"/>
    <p:sldId id="279" r:id="rId23"/>
    <p:sldId id="290" r:id="rId24"/>
    <p:sldId id="274" r:id="rId25"/>
    <p:sldId id="280" r:id="rId26"/>
    <p:sldId id="283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8FAADC"/>
    <a:srgbClr val="222B36"/>
    <a:srgbClr val="44546A"/>
    <a:srgbClr val="FFFFFF"/>
    <a:srgbClr val="B7BCC3"/>
    <a:srgbClr val="2F5597"/>
    <a:srgbClr val="A2A2A2"/>
    <a:srgbClr val="EBE9DC"/>
    <a:srgbClr val="5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1" autoAdjust="0"/>
    <p:restoredTop sz="88634" autoAdjust="0"/>
  </p:normalViewPr>
  <p:slideViewPr>
    <p:cSldViewPr snapToGrid="0" showGuides="1">
      <p:cViewPr varScale="1">
        <p:scale>
          <a:sx n="78" d="100"/>
          <a:sy n="78" d="100"/>
        </p:scale>
        <p:origin x="96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ppt</c:v>
                </c:pt>
              </c:strCache>
            </c:strRef>
          </c:tx>
          <c:spPr>
            <a:ln w="28575" cap="sq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40000"/>
              </a:solidFill>
              <a:ln w="50800">
                <a:solidFill>
                  <a:srgbClr val="4472C4"/>
                </a:solidFill>
              </a:ln>
              <a:effectLst/>
            </c:spPr>
          </c:marker>
          <c:cat>
            <c:strRef>
              <c:f>Sheet1!$A$5:$A$10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Sheet1!$B$5:$B$10</c:f>
              <c:numCache>
                <c:formatCode>General</c:formatCode>
                <c:ptCount val="6"/>
                <c:pt idx="0">
                  <c:v>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EC-47F5-B7A0-262D09E83256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列1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D1C21"/>
              </a:solidFill>
              <a:ln w="50800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Sheet1!$A$5:$A$10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Sheet1!$C$5:$C$10</c:f>
              <c:numCache>
                <c:formatCode>General</c:formatCode>
                <c:ptCount val="6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EC-47F5-B7A0-262D09E83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088576"/>
        <c:axId val="176090112"/>
      </c:lineChart>
      <c:catAx>
        <c:axId val="17608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646568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090112"/>
        <c:crosses val="autoZero"/>
        <c:auto val="1"/>
        <c:lblAlgn val="ctr"/>
        <c:lblOffset val="100"/>
        <c:noMultiLvlLbl val="0"/>
      </c:catAx>
      <c:valAx>
        <c:axId val="176090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F6F6F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176088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Sheet1!$A$5:$A$8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Sheet1!$B$5:$B$8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EB-4717-938A-B9C78A5E202E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Sheet1!$A$5:$A$8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Sheet1!$C$5:$C$8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EB-4717-938A-B9C78A5E20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908800"/>
        <c:axId val="178066176"/>
      </c:barChart>
      <c:catAx>
        <c:axId val="12090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8066176"/>
        <c:crosses val="autoZero"/>
        <c:auto val="1"/>
        <c:lblAlgn val="ctr"/>
        <c:lblOffset val="100"/>
        <c:noMultiLvlLbl val="0"/>
      </c:catAx>
      <c:valAx>
        <c:axId val="178066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2090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链接：https://pan.baidu.com/s/1dBUOykZfGkjoJj8YrmZuTw?pwd=7788 </a:t>
            </a:r>
          </a:p>
          <a:p>
            <a:r>
              <a:rPr lang="zh-CN" altLang="en-US"/>
              <a:t>提取码：7788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链接：https://pan.baidu.com/s/1dBUOykZfGkjoJj8YrmZuTw?pwd=7788 </a:t>
            </a:r>
          </a:p>
          <a:p>
            <a:r>
              <a:rPr lang="zh-CN" altLang="en-US"/>
              <a:t>提取码：7788</a:t>
            </a: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image" Target="../media/image7.png"/><Relationship Id="rId7" Type="http://schemas.openxmlformats.org/officeDocument/2006/relationships/image" Target="../media/image8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C1C38-3499-B52F-FB61-90B5BFE4D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ED164039-6C09-A2E6-E821-A56558DF47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1AC15E96-2252-9CFB-49C3-0F9B3F31CDF2}"/>
              </a:ext>
            </a:extLst>
          </p:cNvPr>
          <p:cNvSpPr txBox="1"/>
          <p:nvPr/>
        </p:nvSpPr>
        <p:spPr>
          <a:xfrm>
            <a:off x="2450776" y="3954190"/>
            <a:ext cx="6823235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zh-CN" sz="2400" b="1" spc="600" dirty="0">
                <a:solidFill>
                  <a:schemeClr val="bg1">
                    <a:lumMod val="50000"/>
                    <a:alpha val="78000"/>
                  </a:schemeClr>
                </a:solidFill>
                <a:latin typeface="Calibri" panose="020F0502020204030204" pitchFamily="34" charset="0"/>
                <a:cs typeface="Segoe UI Semilight" panose="020B0402040204020203" pitchFamily="34" charset="0"/>
              </a:rPr>
              <a:t>The Graduation Thesis Defense</a:t>
            </a:r>
            <a:endParaRPr lang="zh-CN" altLang="en-US" sz="2400" b="1" spc="600" dirty="0">
              <a:solidFill>
                <a:schemeClr val="bg1">
                  <a:lumMod val="50000"/>
                  <a:alpha val="78000"/>
                </a:schemeClr>
              </a:solidFill>
              <a:latin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E652178F-3B43-406E-AFB8-691B85D2DDD2}"/>
              </a:ext>
            </a:extLst>
          </p:cNvPr>
          <p:cNvSpPr txBox="1"/>
          <p:nvPr/>
        </p:nvSpPr>
        <p:spPr>
          <a:xfrm>
            <a:off x="1630852" y="2492013"/>
            <a:ext cx="8021148" cy="1129300"/>
          </a:xfrm>
          <a:prstGeom prst="rect">
            <a:avLst/>
          </a:prstGeom>
          <a:noFill/>
        </p:spPr>
        <p:txBody>
          <a:bodyPr wrap="square" lIns="91438" tIns="45719" rIns="91438" bIns="45719" rtlCol="0" anchor="ctr" anchorCtr="0">
            <a:normAutofit lnSpcReduction="10000"/>
          </a:bodyPr>
          <a:lstStyle/>
          <a:p>
            <a:pPr algn="ctr"/>
            <a:r>
              <a:rPr lang="en-US" altLang="zh-CN" sz="7200" dirty="0">
                <a:ln w="0"/>
                <a:solidFill>
                  <a:srgbClr val="3165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华科 模版</a:t>
            </a:r>
            <a:r>
              <a:rPr lang="zh-CN" altLang="en-US" sz="7200">
                <a:ln w="0"/>
                <a:solidFill>
                  <a:srgbClr val="3165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r>
              <a:rPr lang="zh-CN" altLang="en-US" sz="7200" dirty="0">
                <a:ln w="0"/>
                <a:solidFill>
                  <a:srgbClr val="3165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sz="6000" spc="300" dirty="0">
              <a:solidFill>
                <a:schemeClr val="bg1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FC453720-2369-59BB-CEDF-DF2DADADA0F5}"/>
              </a:ext>
            </a:extLst>
          </p:cNvPr>
          <p:cNvSpPr txBox="1"/>
          <p:nvPr/>
        </p:nvSpPr>
        <p:spPr>
          <a:xfrm>
            <a:off x="2311401" y="5064864"/>
            <a:ext cx="7444724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**大学 **学院       </a:t>
            </a:r>
            <a:r>
              <a:rPr lang="zh-CN" altLang="en-US" sz="24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**</a:t>
            </a:r>
            <a:r>
              <a:rPr lang="en-US" altLang="zh-CN" sz="24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专业</a:t>
            </a:r>
            <a:r>
              <a:rPr lang="en-US" altLang="zh-CN" sz="24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" name="淘宝-想搞设计PPT(倒卖必究)-8" hidden="1">
            <a:extLst>
              <a:ext uri="{FF2B5EF4-FFF2-40B4-BE49-F238E27FC236}">
                <a16:creationId xmlns:a16="http://schemas.microsoft.com/office/drawing/2014/main" id="{713D4CE6-203A-EC06-2521-D8AE4B7BF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722" y="3589169"/>
            <a:ext cx="8990234" cy="31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800" b="0" dirty="0">
                <a:solidFill>
                  <a:schemeClr val="accent1"/>
                </a:solidFill>
                <a:latin typeface="+mn-ea"/>
              </a:rPr>
              <a:t>【</a:t>
            </a:r>
            <a:r>
              <a:rPr lang="zh-CN" altLang="en-US" sz="1800" b="0" dirty="0">
                <a:solidFill>
                  <a:schemeClr val="accent1"/>
                </a:solidFill>
                <a:latin typeface="+mn-ea"/>
              </a:rPr>
              <a:t>本模板有完整的论文逻辑结构框架，参考和实用价值高；学校</a:t>
            </a:r>
            <a:r>
              <a:rPr lang="en-US" altLang="zh-CN" sz="1800" b="0" dirty="0">
                <a:solidFill>
                  <a:schemeClr val="accent1"/>
                </a:solidFill>
                <a:latin typeface="+mn-ea"/>
              </a:rPr>
              <a:t>LOGO</a:t>
            </a:r>
            <a:r>
              <a:rPr lang="zh-CN" altLang="en-US" sz="1800" b="0" dirty="0">
                <a:solidFill>
                  <a:schemeClr val="accent1"/>
                </a:solidFill>
                <a:latin typeface="+mn-ea"/>
              </a:rPr>
              <a:t>可变换</a:t>
            </a:r>
            <a:r>
              <a:rPr lang="en-US" altLang="zh-CN" sz="1800" b="0" dirty="0">
                <a:solidFill>
                  <a:schemeClr val="accent1"/>
                </a:solidFill>
                <a:latin typeface="+mn-ea"/>
              </a:rPr>
              <a:t>】</a:t>
            </a:r>
            <a:endParaRPr lang="zh-CN" altLang="zh-CN" sz="1800" b="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B1C3B2B0-178C-5ACF-E5FD-D080EC303E16}"/>
              </a:ext>
            </a:extLst>
          </p:cNvPr>
          <p:cNvSpPr txBox="1"/>
          <p:nvPr/>
        </p:nvSpPr>
        <p:spPr>
          <a:xfrm>
            <a:off x="2320201" y="4969966"/>
            <a:ext cx="7444724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**大学 **学院       </a:t>
            </a:r>
            <a:r>
              <a:rPr lang="zh-CN" altLang="en-US" sz="24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**</a:t>
            </a:r>
            <a:r>
              <a:rPr lang="en-US" altLang="zh-CN" sz="24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专业</a:t>
            </a:r>
            <a:r>
              <a:rPr lang="en-US" altLang="zh-CN" sz="24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4DA22856-BF5E-993A-D2BD-129A9F4AE13B}"/>
              </a:ext>
            </a:extLst>
          </p:cNvPr>
          <p:cNvSpPr/>
          <p:nvPr/>
        </p:nvSpPr>
        <p:spPr>
          <a:xfrm>
            <a:off x="-8551" y="4450911"/>
            <a:ext cx="12192000" cy="1234251"/>
          </a:xfrm>
          <a:prstGeom prst="rect">
            <a:avLst/>
          </a:prstGeom>
          <a:gradFill>
            <a:gsLst>
              <a:gs pos="0">
                <a:srgbClr val="135890">
                  <a:alpha val="0"/>
                  <a:lumMod val="5000"/>
                  <a:lumOff val="95000"/>
                </a:srgbClr>
              </a:gs>
              <a:gs pos="78000">
                <a:srgbClr val="135890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25" name="组合 60">
            <a:extLst>
              <a:ext uri="{FF2B5EF4-FFF2-40B4-BE49-F238E27FC236}">
                <a16:creationId xmlns:a16="http://schemas.microsoft.com/office/drawing/2014/main" id="{0BD89A9C-1A06-3503-8942-DC8767153354}"/>
              </a:ext>
            </a:extLst>
          </p:cNvPr>
          <p:cNvGrpSpPr/>
          <p:nvPr/>
        </p:nvGrpSpPr>
        <p:grpSpPr>
          <a:xfrm rot="16200000">
            <a:off x="11436485" y="4885002"/>
            <a:ext cx="1271471" cy="363349"/>
            <a:chOff x="6507038" y="462977"/>
            <a:chExt cx="2430800" cy="471379"/>
          </a:xfrm>
        </p:grpSpPr>
        <p:grpSp>
          <p:nvGrpSpPr>
            <p:cNvPr id="26" name="组合 61">
              <a:extLst>
                <a:ext uri="{FF2B5EF4-FFF2-40B4-BE49-F238E27FC236}">
                  <a16:creationId xmlns:a16="http://schemas.microsoft.com/office/drawing/2014/main" id="{5D4D1C06-FE08-5539-1EA9-D4C5C96AB0FE}"/>
                </a:ext>
              </a:extLst>
            </p:cNvPr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DB13D917-DC95-8DBA-2344-78663572FF79}"/>
                  </a:ext>
                </a:extLst>
              </p:cNvPr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8DB4D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9698DC85-DA68-BE73-F172-1B37EDA861CD}"/>
                  </a:ext>
                </a:extLst>
              </p:cNvPr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31659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B0FCFB05-35A6-7312-8AC6-8093D628FE3E}"/>
                  </a:ext>
                </a:extLst>
              </p:cNvPr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8DB4D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BAACD876-2547-37BC-979F-31CD433DF34A}"/>
                  </a:ext>
                </a:extLst>
              </p:cNvPr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31659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D54805AD-9CC8-9D70-F17D-9ED8BAEA5984}"/>
                </a:ext>
              </a:extLst>
            </p:cNvPr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rgbClr val="31659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E7F88F01-4762-ED72-901B-37EBD64EB1D7}"/>
              </a:ext>
            </a:extLst>
          </p:cNvPr>
          <p:cNvSpPr/>
          <p:nvPr/>
        </p:nvSpPr>
        <p:spPr>
          <a:xfrm rot="16200000" flipV="1">
            <a:off x="10447003" y="4413528"/>
            <a:ext cx="1282079" cy="130015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F84FBD94-B216-3320-8CDC-B4B900B24346}"/>
              </a:ext>
            </a:extLst>
          </p:cNvPr>
          <p:cNvSpPr/>
          <p:nvPr/>
        </p:nvSpPr>
        <p:spPr bwMode="auto">
          <a:xfrm>
            <a:off x="10716633" y="4705304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3629104-8091-F437-4A96-4D248A8E8D37}"/>
              </a:ext>
            </a:extLst>
          </p:cNvPr>
          <p:cNvGrpSpPr/>
          <p:nvPr/>
        </p:nvGrpSpPr>
        <p:grpSpPr>
          <a:xfrm>
            <a:off x="2993248" y="4895068"/>
            <a:ext cx="7174230" cy="419635"/>
            <a:chOff x="3081924" y="6100033"/>
            <a:chExt cx="7174230" cy="419635"/>
          </a:xfrm>
        </p:grpSpPr>
        <p:sp>
          <p:nvSpPr>
            <p:cNvPr id="3" name="淘宝-想搞设计PPT(倒卖必究)-3">
              <a:extLst>
                <a:ext uri="{FF2B5EF4-FFF2-40B4-BE49-F238E27FC236}">
                  <a16:creationId xmlns:a16="http://schemas.microsoft.com/office/drawing/2014/main" id="{FDE00818-52A5-23EF-D33E-005D8C7F0D5B}"/>
                </a:ext>
              </a:extLst>
            </p:cNvPr>
            <p:cNvSpPr txBox="1"/>
            <p:nvPr/>
          </p:nvSpPr>
          <p:spPr>
            <a:xfrm>
              <a:off x="3081924" y="6119559"/>
              <a:ext cx="33646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答辩人：想搞设计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035D9AD3-5AAF-1DF4-6389-6A8467085643}"/>
                </a:ext>
              </a:extLst>
            </p:cNvPr>
            <p:cNvSpPr/>
            <p:nvPr/>
          </p:nvSpPr>
          <p:spPr>
            <a:xfrm>
              <a:off x="6505628" y="6100033"/>
              <a:ext cx="3750526" cy="400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指导教授：想搞设计</a:t>
              </a:r>
            </a:p>
          </p:txBody>
        </p:sp>
      </p:grpSp>
      <p:pic>
        <p:nvPicPr>
          <p:cNvPr id="40" name="Picture 39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14" y="762251"/>
            <a:ext cx="4047248" cy="8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35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2A2A3603-508C-06CB-BA8F-9C85694C02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DEBCD26D-A55E-532F-9843-10920D4474E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3F2576D3-A140-E37E-5161-B002063EE5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753586" y="1807954"/>
            <a:ext cx="2275637" cy="2882671"/>
          </a:xfrm>
          <a:prstGeom prst="roundRect">
            <a:avLst>
              <a:gd name="adj" fmla="val 8631"/>
            </a:avLst>
          </a:prstGeom>
          <a:solidFill>
            <a:srgbClr val="4484B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淘宝-想搞设计PPT(倒卖必究)-43"/>
          <p:cNvSpPr/>
          <p:nvPr/>
        </p:nvSpPr>
        <p:spPr>
          <a:xfrm>
            <a:off x="840604" y="1807954"/>
            <a:ext cx="2275637" cy="2882671"/>
          </a:xfrm>
          <a:prstGeom prst="roundRect">
            <a:avLst>
              <a:gd name="adj" fmla="val 7169"/>
            </a:avLst>
          </a:prstGeom>
          <a:solidFill>
            <a:srgbClr val="4484B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淘宝-想搞设计PPT(倒卖必究)-45"/>
          <p:cNvSpPr/>
          <p:nvPr/>
        </p:nvSpPr>
        <p:spPr>
          <a:xfrm>
            <a:off x="3565128" y="1813958"/>
            <a:ext cx="2275637" cy="2882671"/>
          </a:xfrm>
          <a:prstGeom prst="roundRect">
            <a:avLst>
              <a:gd name="adj" fmla="val 8631"/>
            </a:avLst>
          </a:prstGeom>
          <a:solidFill>
            <a:srgbClr val="4484B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淘宝-想搞设计PPT(倒卖必究)-46"/>
          <p:cNvSpPr/>
          <p:nvPr/>
        </p:nvSpPr>
        <p:spPr>
          <a:xfrm>
            <a:off x="3652148" y="1813958"/>
            <a:ext cx="2275637" cy="2882671"/>
          </a:xfrm>
          <a:prstGeom prst="roundRect">
            <a:avLst>
              <a:gd name="adj" fmla="val 7169"/>
            </a:avLst>
          </a:prstGeom>
          <a:solidFill>
            <a:srgbClr val="4484B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淘宝-想搞设计PPT(倒卖必究)-48"/>
          <p:cNvSpPr/>
          <p:nvPr/>
        </p:nvSpPr>
        <p:spPr>
          <a:xfrm>
            <a:off x="6371828" y="1813958"/>
            <a:ext cx="2275637" cy="2882671"/>
          </a:xfrm>
          <a:prstGeom prst="roundRect">
            <a:avLst>
              <a:gd name="adj" fmla="val 8631"/>
            </a:avLst>
          </a:prstGeom>
          <a:solidFill>
            <a:srgbClr val="4484B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淘宝-想搞设计PPT(倒卖必究)-49"/>
          <p:cNvSpPr/>
          <p:nvPr/>
        </p:nvSpPr>
        <p:spPr>
          <a:xfrm>
            <a:off x="6458848" y="1813958"/>
            <a:ext cx="2275637" cy="2882671"/>
          </a:xfrm>
          <a:prstGeom prst="roundRect">
            <a:avLst>
              <a:gd name="adj" fmla="val 7169"/>
            </a:avLst>
          </a:prstGeom>
          <a:solidFill>
            <a:srgbClr val="4484B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淘宝-想搞设计PPT(倒卖必究)-51"/>
          <p:cNvSpPr/>
          <p:nvPr/>
        </p:nvSpPr>
        <p:spPr>
          <a:xfrm>
            <a:off x="9178528" y="1813958"/>
            <a:ext cx="2275637" cy="2882671"/>
          </a:xfrm>
          <a:prstGeom prst="roundRect">
            <a:avLst>
              <a:gd name="adj" fmla="val 8631"/>
            </a:avLst>
          </a:prstGeom>
          <a:solidFill>
            <a:srgbClr val="4484B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淘宝-想搞设计PPT(倒卖必究)-52"/>
          <p:cNvSpPr/>
          <p:nvPr/>
        </p:nvSpPr>
        <p:spPr>
          <a:xfrm>
            <a:off x="9265548" y="1813958"/>
            <a:ext cx="2275637" cy="2882671"/>
          </a:xfrm>
          <a:prstGeom prst="roundRect">
            <a:avLst>
              <a:gd name="adj" fmla="val 7169"/>
            </a:avLst>
          </a:prstGeom>
          <a:solidFill>
            <a:srgbClr val="4484B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淘宝-想搞设计PPT(倒卖必究)-53"/>
          <p:cNvSpPr/>
          <p:nvPr/>
        </p:nvSpPr>
        <p:spPr>
          <a:xfrm>
            <a:off x="940198" y="5230723"/>
            <a:ext cx="1902415" cy="128111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淘宝-想搞设计PPT(倒卖必究)-54"/>
          <p:cNvCxnSpPr/>
          <p:nvPr/>
        </p:nvCxnSpPr>
        <p:spPr>
          <a:xfrm flipH="1">
            <a:off x="866404" y="4928395"/>
            <a:ext cx="1" cy="801692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淘宝-想搞设计PPT(倒卖必究)-56"/>
          <p:cNvSpPr/>
          <p:nvPr/>
        </p:nvSpPr>
        <p:spPr>
          <a:xfrm>
            <a:off x="3750710" y="5230723"/>
            <a:ext cx="1902415" cy="128111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淘宝-想搞设计PPT(倒卖必究)-57"/>
          <p:cNvCxnSpPr/>
          <p:nvPr/>
        </p:nvCxnSpPr>
        <p:spPr>
          <a:xfrm flipH="1">
            <a:off x="3676916" y="4928395"/>
            <a:ext cx="1" cy="801692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淘宝-想搞设计PPT(倒卖必究)-58"/>
          <p:cNvSpPr/>
          <p:nvPr/>
        </p:nvSpPr>
        <p:spPr>
          <a:xfrm>
            <a:off x="6561222" y="5230723"/>
            <a:ext cx="1902415" cy="128111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淘宝-想搞设计PPT(倒卖必究)-59"/>
          <p:cNvCxnSpPr/>
          <p:nvPr/>
        </p:nvCxnSpPr>
        <p:spPr>
          <a:xfrm flipH="1">
            <a:off x="6487428" y="4928395"/>
            <a:ext cx="1" cy="801692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淘宝-想搞设计PPT(倒卖必究)-60"/>
          <p:cNvSpPr/>
          <p:nvPr/>
        </p:nvSpPr>
        <p:spPr>
          <a:xfrm>
            <a:off x="9398574" y="5230723"/>
            <a:ext cx="1902415" cy="128111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淘宝-想搞设计PPT(倒卖必究)-61"/>
          <p:cNvCxnSpPr/>
          <p:nvPr/>
        </p:nvCxnSpPr>
        <p:spPr>
          <a:xfrm flipH="1">
            <a:off x="9324780" y="4928395"/>
            <a:ext cx="1" cy="801692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淘宝-想搞设计PPT(倒卖必究)-62"/>
          <p:cNvSpPr/>
          <p:nvPr/>
        </p:nvSpPr>
        <p:spPr>
          <a:xfrm rot="10800000" flipV="1">
            <a:off x="1052043" y="1807952"/>
            <a:ext cx="484287" cy="694048"/>
          </a:xfrm>
          <a:prstGeom prst="roundRect">
            <a:avLst>
              <a:gd name="adj" fmla="val 5039"/>
            </a:avLst>
          </a:prstGeom>
          <a:solidFill>
            <a:srgbClr val="4484BE">
              <a:alpha val="42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A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63" name="淘宝-想搞设计PPT(倒卖必究)-63"/>
          <p:cNvSpPr/>
          <p:nvPr/>
        </p:nvSpPr>
        <p:spPr>
          <a:xfrm rot="10800000" flipV="1">
            <a:off x="3859101" y="1820831"/>
            <a:ext cx="484287" cy="694048"/>
          </a:xfrm>
          <a:prstGeom prst="roundRect">
            <a:avLst>
              <a:gd name="adj" fmla="val 5039"/>
            </a:avLst>
          </a:prstGeom>
          <a:solidFill>
            <a:srgbClr val="4484BE">
              <a:alpha val="42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B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64" name="淘宝-想搞设计PPT(倒卖必究)-64"/>
          <p:cNvSpPr/>
          <p:nvPr/>
        </p:nvSpPr>
        <p:spPr>
          <a:xfrm rot="10800000" flipV="1">
            <a:off x="6675395" y="1814815"/>
            <a:ext cx="484287" cy="694048"/>
          </a:xfrm>
          <a:prstGeom prst="roundRect">
            <a:avLst>
              <a:gd name="adj" fmla="val 5039"/>
            </a:avLst>
          </a:prstGeom>
          <a:solidFill>
            <a:srgbClr val="4484BE">
              <a:alpha val="42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C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65" name="淘宝-想搞设计PPT(倒卖必究)-65"/>
          <p:cNvSpPr/>
          <p:nvPr/>
        </p:nvSpPr>
        <p:spPr>
          <a:xfrm rot="10800000" flipV="1">
            <a:off x="9482453" y="1814815"/>
            <a:ext cx="484287" cy="694048"/>
          </a:xfrm>
          <a:prstGeom prst="roundRect">
            <a:avLst>
              <a:gd name="adj" fmla="val 5039"/>
            </a:avLst>
          </a:prstGeom>
          <a:solidFill>
            <a:srgbClr val="4484BE">
              <a:alpha val="42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D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66" name="淘宝-想搞设计PPT(倒卖必究)-66"/>
          <p:cNvSpPr/>
          <p:nvPr/>
        </p:nvSpPr>
        <p:spPr bwMode="auto">
          <a:xfrm>
            <a:off x="4514809" y="2923954"/>
            <a:ext cx="655699" cy="724068"/>
          </a:xfrm>
          <a:custGeom>
            <a:avLst/>
            <a:gdLst>
              <a:gd name="T0" fmla="*/ 47 w 152"/>
              <a:gd name="T1" fmla="*/ 115 h 168"/>
              <a:gd name="T2" fmla="*/ 52 w 152"/>
              <a:gd name="T3" fmla="*/ 109 h 168"/>
              <a:gd name="T4" fmla="*/ 52 w 152"/>
              <a:gd name="T5" fmla="*/ 103 h 168"/>
              <a:gd name="T6" fmla="*/ 48 w 152"/>
              <a:gd name="T7" fmla="*/ 95 h 168"/>
              <a:gd name="T8" fmla="*/ 47 w 152"/>
              <a:gd name="T9" fmla="*/ 90 h 168"/>
              <a:gd name="T10" fmla="*/ 45 w 152"/>
              <a:gd name="T11" fmla="*/ 83 h 168"/>
              <a:gd name="T12" fmla="*/ 43 w 152"/>
              <a:gd name="T13" fmla="*/ 80 h 168"/>
              <a:gd name="T14" fmla="*/ 41 w 152"/>
              <a:gd name="T15" fmla="*/ 76 h 168"/>
              <a:gd name="T16" fmla="*/ 40 w 152"/>
              <a:gd name="T17" fmla="*/ 74 h 168"/>
              <a:gd name="T18" fmla="*/ 39 w 152"/>
              <a:gd name="T19" fmla="*/ 68 h 168"/>
              <a:gd name="T20" fmla="*/ 38 w 152"/>
              <a:gd name="T21" fmla="*/ 64 h 168"/>
              <a:gd name="T22" fmla="*/ 38 w 152"/>
              <a:gd name="T23" fmla="*/ 61 h 168"/>
              <a:gd name="T24" fmla="*/ 38 w 152"/>
              <a:gd name="T25" fmla="*/ 59 h 168"/>
              <a:gd name="T26" fmla="*/ 39 w 152"/>
              <a:gd name="T27" fmla="*/ 57 h 168"/>
              <a:gd name="T28" fmla="*/ 39 w 152"/>
              <a:gd name="T29" fmla="*/ 56 h 168"/>
              <a:gd name="T30" fmla="*/ 39 w 152"/>
              <a:gd name="T31" fmla="*/ 55 h 168"/>
              <a:gd name="T32" fmla="*/ 39 w 152"/>
              <a:gd name="T33" fmla="*/ 54 h 168"/>
              <a:gd name="T34" fmla="*/ 38 w 152"/>
              <a:gd name="T35" fmla="*/ 40 h 168"/>
              <a:gd name="T36" fmla="*/ 38 w 152"/>
              <a:gd name="T37" fmla="*/ 37 h 168"/>
              <a:gd name="T38" fmla="*/ 45 w 152"/>
              <a:gd name="T39" fmla="*/ 13 h 168"/>
              <a:gd name="T40" fmla="*/ 48 w 152"/>
              <a:gd name="T41" fmla="*/ 10 h 168"/>
              <a:gd name="T42" fmla="*/ 52 w 152"/>
              <a:gd name="T43" fmla="*/ 7 h 168"/>
              <a:gd name="T44" fmla="*/ 58 w 152"/>
              <a:gd name="T45" fmla="*/ 3 h 168"/>
              <a:gd name="T46" fmla="*/ 62 w 152"/>
              <a:gd name="T47" fmla="*/ 2 h 168"/>
              <a:gd name="T48" fmla="*/ 72 w 152"/>
              <a:gd name="T49" fmla="*/ 0 h 168"/>
              <a:gd name="T50" fmla="*/ 80 w 152"/>
              <a:gd name="T51" fmla="*/ 0 h 168"/>
              <a:gd name="T52" fmla="*/ 88 w 152"/>
              <a:gd name="T53" fmla="*/ 1 h 168"/>
              <a:gd name="T54" fmla="*/ 94 w 152"/>
              <a:gd name="T55" fmla="*/ 3 h 168"/>
              <a:gd name="T56" fmla="*/ 99 w 152"/>
              <a:gd name="T57" fmla="*/ 6 h 168"/>
              <a:gd name="T58" fmla="*/ 103 w 152"/>
              <a:gd name="T59" fmla="*/ 9 h 168"/>
              <a:gd name="T60" fmla="*/ 107 w 152"/>
              <a:gd name="T61" fmla="*/ 13 h 168"/>
              <a:gd name="T62" fmla="*/ 113 w 152"/>
              <a:gd name="T63" fmla="*/ 39 h 168"/>
              <a:gd name="T64" fmla="*/ 112 w 152"/>
              <a:gd name="T65" fmla="*/ 49 h 168"/>
              <a:gd name="T66" fmla="*/ 112 w 152"/>
              <a:gd name="T67" fmla="*/ 52 h 168"/>
              <a:gd name="T68" fmla="*/ 112 w 152"/>
              <a:gd name="T69" fmla="*/ 55 h 168"/>
              <a:gd name="T70" fmla="*/ 113 w 152"/>
              <a:gd name="T71" fmla="*/ 56 h 168"/>
              <a:gd name="T72" fmla="*/ 114 w 152"/>
              <a:gd name="T73" fmla="*/ 62 h 168"/>
              <a:gd name="T74" fmla="*/ 113 w 152"/>
              <a:gd name="T75" fmla="*/ 65 h 168"/>
              <a:gd name="T76" fmla="*/ 107 w 152"/>
              <a:gd name="T77" fmla="*/ 83 h 168"/>
              <a:gd name="T78" fmla="*/ 105 w 152"/>
              <a:gd name="T79" fmla="*/ 91 h 168"/>
              <a:gd name="T80" fmla="*/ 102 w 152"/>
              <a:gd name="T81" fmla="*/ 98 h 168"/>
              <a:gd name="T82" fmla="*/ 101 w 152"/>
              <a:gd name="T83" fmla="*/ 103 h 168"/>
              <a:gd name="T84" fmla="*/ 100 w 152"/>
              <a:gd name="T85" fmla="*/ 109 h 168"/>
              <a:gd name="T86" fmla="*/ 101 w 152"/>
              <a:gd name="T87" fmla="*/ 114 h 168"/>
              <a:gd name="T88" fmla="*/ 121 w 152"/>
              <a:gd name="T89" fmla="*/ 120 h 168"/>
              <a:gd name="T90" fmla="*/ 125 w 152"/>
              <a:gd name="T91" fmla="*/ 122 h 168"/>
              <a:gd name="T92" fmla="*/ 128 w 152"/>
              <a:gd name="T93" fmla="*/ 123 h 168"/>
              <a:gd name="T94" fmla="*/ 140 w 152"/>
              <a:gd name="T95" fmla="*/ 127 h 168"/>
              <a:gd name="T96" fmla="*/ 146 w 152"/>
              <a:gd name="T97" fmla="*/ 130 h 168"/>
              <a:gd name="T98" fmla="*/ 149 w 152"/>
              <a:gd name="T99" fmla="*/ 132 h 168"/>
              <a:gd name="T100" fmla="*/ 150 w 152"/>
              <a:gd name="T101" fmla="*/ 135 h 168"/>
              <a:gd name="T102" fmla="*/ 151 w 152"/>
              <a:gd name="T103" fmla="*/ 137 h 168"/>
              <a:gd name="T104" fmla="*/ 152 w 152"/>
              <a:gd name="T105" fmla="*/ 141 h 168"/>
              <a:gd name="T106" fmla="*/ 144 w 152"/>
              <a:gd name="T107" fmla="*/ 168 h 168"/>
              <a:gd name="T108" fmla="*/ 76 w 152"/>
              <a:gd name="T109" fmla="*/ 168 h 168"/>
              <a:gd name="T110" fmla="*/ 8 w 152"/>
              <a:gd name="T111" fmla="*/ 168 h 168"/>
              <a:gd name="T112" fmla="*/ 0 w 152"/>
              <a:gd name="T113" fmla="*/ 16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2" h="168">
                <a:moveTo>
                  <a:pt x="9" y="128"/>
                </a:moveTo>
                <a:cubicBezTo>
                  <a:pt x="16" y="126"/>
                  <a:pt x="30" y="120"/>
                  <a:pt x="42" y="117"/>
                </a:cubicBezTo>
                <a:cubicBezTo>
                  <a:pt x="44" y="116"/>
                  <a:pt x="45" y="116"/>
                  <a:pt x="47" y="115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9" y="115"/>
                  <a:pt x="50" y="114"/>
                  <a:pt x="51" y="114"/>
                </a:cubicBezTo>
                <a:cubicBezTo>
                  <a:pt x="52" y="113"/>
                  <a:pt x="52" y="113"/>
                  <a:pt x="52" y="109"/>
                </a:cubicBezTo>
                <a:cubicBezTo>
                  <a:pt x="52" y="108"/>
                  <a:pt x="52" y="107"/>
                  <a:pt x="52" y="106"/>
                </a:cubicBezTo>
                <a:cubicBezTo>
                  <a:pt x="52" y="105"/>
                  <a:pt x="52" y="105"/>
                  <a:pt x="52" y="104"/>
                </a:cubicBezTo>
                <a:cubicBezTo>
                  <a:pt x="52" y="104"/>
                  <a:pt x="52" y="104"/>
                  <a:pt x="52" y="103"/>
                </a:cubicBezTo>
                <a:cubicBezTo>
                  <a:pt x="51" y="103"/>
                  <a:pt x="51" y="102"/>
                  <a:pt x="51" y="102"/>
                </a:cubicBezTo>
                <a:cubicBezTo>
                  <a:pt x="51" y="101"/>
                  <a:pt x="50" y="99"/>
                  <a:pt x="49" y="98"/>
                </a:cubicBezTo>
                <a:cubicBezTo>
                  <a:pt x="49" y="97"/>
                  <a:pt x="49" y="96"/>
                  <a:pt x="48" y="95"/>
                </a:cubicBezTo>
                <a:cubicBezTo>
                  <a:pt x="48" y="95"/>
                  <a:pt x="48" y="94"/>
                  <a:pt x="48" y="94"/>
                </a:cubicBezTo>
                <a:cubicBezTo>
                  <a:pt x="48" y="93"/>
                  <a:pt x="47" y="92"/>
                  <a:pt x="47" y="91"/>
                </a:cubicBezTo>
                <a:cubicBezTo>
                  <a:pt x="47" y="91"/>
                  <a:pt x="47" y="91"/>
                  <a:pt x="47" y="90"/>
                </a:cubicBezTo>
                <a:cubicBezTo>
                  <a:pt x="46" y="89"/>
                  <a:pt x="46" y="88"/>
                  <a:pt x="46" y="87"/>
                </a:cubicBezTo>
                <a:cubicBezTo>
                  <a:pt x="46" y="87"/>
                  <a:pt x="46" y="86"/>
                  <a:pt x="45" y="85"/>
                </a:cubicBezTo>
                <a:cubicBezTo>
                  <a:pt x="45" y="84"/>
                  <a:pt x="45" y="84"/>
                  <a:pt x="45" y="83"/>
                </a:cubicBezTo>
                <a:cubicBezTo>
                  <a:pt x="45" y="83"/>
                  <a:pt x="45" y="83"/>
                  <a:pt x="45" y="83"/>
                </a:cubicBezTo>
                <a:cubicBezTo>
                  <a:pt x="45" y="83"/>
                  <a:pt x="45" y="83"/>
                  <a:pt x="45" y="83"/>
                </a:cubicBezTo>
                <a:cubicBezTo>
                  <a:pt x="44" y="83"/>
                  <a:pt x="44" y="81"/>
                  <a:pt x="43" y="80"/>
                </a:cubicBezTo>
                <a:cubicBezTo>
                  <a:pt x="43" y="80"/>
                  <a:pt x="43" y="79"/>
                  <a:pt x="42" y="79"/>
                </a:cubicBezTo>
                <a:cubicBezTo>
                  <a:pt x="42" y="79"/>
                  <a:pt x="42" y="79"/>
                  <a:pt x="42" y="78"/>
                </a:cubicBezTo>
                <a:cubicBezTo>
                  <a:pt x="42" y="78"/>
                  <a:pt x="41" y="77"/>
                  <a:pt x="41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41" y="76"/>
                  <a:pt x="41" y="75"/>
                  <a:pt x="4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40" y="73"/>
                  <a:pt x="40" y="72"/>
                  <a:pt x="40" y="71"/>
                </a:cubicBezTo>
                <a:cubicBezTo>
                  <a:pt x="40" y="71"/>
                  <a:pt x="40" y="71"/>
                  <a:pt x="40" y="71"/>
                </a:cubicBezTo>
                <a:cubicBezTo>
                  <a:pt x="39" y="70"/>
                  <a:pt x="39" y="69"/>
                  <a:pt x="39" y="68"/>
                </a:cubicBezTo>
                <a:cubicBezTo>
                  <a:pt x="39" y="67"/>
                  <a:pt x="39" y="67"/>
                  <a:pt x="38" y="66"/>
                </a:cubicBezTo>
                <a:cubicBezTo>
                  <a:pt x="38" y="66"/>
                  <a:pt x="38" y="65"/>
                  <a:pt x="38" y="65"/>
                </a:cubicBezTo>
                <a:cubicBezTo>
                  <a:pt x="38" y="65"/>
                  <a:pt x="38" y="64"/>
                  <a:pt x="38" y="64"/>
                </a:cubicBezTo>
                <a:cubicBezTo>
                  <a:pt x="38" y="63"/>
                  <a:pt x="38" y="63"/>
                  <a:pt x="38" y="63"/>
                </a:cubicBezTo>
                <a:cubicBezTo>
                  <a:pt x="38" y="63"/>
                  <a:pt x="38" y="62"/>
                  <a:pt x="38" y="62"/>
                </a:cubicBezTo>
                <a:cubicBezTo>
                  <a:pt x="38" y="62"/>
                  <a:pt x="38" y="61"/>
                  <a:pt x="38" y="61"/>
                </a:cubicBezTo>
                <a:cubicBezTo>
                  <a:pt x="38" y="61"/>
                  <a:pt x="38" y="61"/>
                  <a:pt x="3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6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1"/>
                  <a:pt x="39" y="47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9" y="42"/>
                  <a:pt x="39" y="41"/>
                  <a:pt x="38" y="40"/>
                </a:cubicBezTo>
                <a:cubicBezTo>
                  <a:pt x="38" y="40"/>
                  <a:pt x="38" y="40"/>
                  <a:pt x="38" y="39"/>
                </a:cubicBezTo>
                <a:cubicBezTo>
                  <a:pt x="38" y="39"/>
                  <a:pt x="38" y="38"/>
                  <a:pt x="38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8" y="36"/>
                  <a:pt x="38" y="35"/>
                  <a:pt x="38" y="35"/>
                </a:cubicBezTo>
                <a:cubicBezTo>
                  <a:pt x="38" y="31"/>
                  <a:pt x="38" y="27"/>
                  <a:pt x="40" y="22"/>
                </a:cubicBezTo>
                <a:cubicBezTo>
                  <a:pt x="41" y="19"/>
                  <a:pt x="43" y="16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6" y="12"/>
                  <a:pt x="46" y="11"/>
                  <a:pt x="47" y="11"/>
                </a:cubicBezTo>
                <a:cubicBezTo>
                  <a:pt x="47" y="10"/>
                  <a:pt x="48" y="10"/>
                  <a:pt x="48" y="10"/>
                </a:cubicBezTo>
                <a:cubicBezTo>
                  <a:pt x="48" y="9"/>
                  <a:pt x="49" y="9"/>
                  <a:pt x="49" y="9"/>
                </a:cubicBezTo>
                <a:cubicBezTo>
                  <a:pt x="50" y="8"/>
                  <a:pt x="50" y="8"/>
                  <a:pt x="51" y="7"/>
                </a:cubicBezTo>
                <a:cubicBezTo>
                  <a:pt x="51" y="7"/>
                  <a:pt x="51" y="7"/>
                  <a:pt x="52" y="7"/>
                </a:cubicBezTo>
                <a:cubicBezTo>
                  <a:pt x="52" y="6"/>
                  <a:pt x="53" y="6"/>
                  <a:pt x="54" y="5"/>
                </a:cubicBezTo>
                <a:cubicBezTo>
                  <a:pt x="54" y="5"/>
                  <a:pt x="54" y="5"/>
                  <a:pt x="55" y="5"/>
                </a:cubicBezTo>
                <a:cubicBezTo>
                  <a:pt x="56" y="4"/>
                  <a:pt x="57" y="4"/>
                  <a:pt x="58" y="3"/>
                </a:cubicBezTo>
                <a:cubicBezTo>
                  <a:pt x="58" y="3"/>
                  <a:pt x="58" y="3"/>
                  <a:pt x="58" y="3"/>
                </a:cubicBezTo>
                <a:cubicBezTo>
                  <a:pt x="59" y="3"/>
                  <a:pt x="60" y="2"/>
                  <a:pt x="62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63" y="1"/>
                  <a:pt x="65" y="1"/>
                  <a:pt x="66" y="1"/>
                </a:cubicBezTo>
                <a:cubicBezTo>
                  <a:pt x="66" y="1"/>
                  <a:pt x="67" y="1"/>
                  <a:pt x="67" y="1"/>
                </a:cubicBezTo>
                <a:cubicBezTo>
                  <a:pt x="68" y="0"/>
                  <a:pt x="70" y="0"/>
                  <a:pt x="72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1" y="0"/>
                  <a:pt x="82" y="0"/>
                  <a:pt x="83" y="0"/>
                </a:cubicBezTo>
                <a:cubicBezTo>
                  <a:pt x="84" y="1"/>
                  <a:pt x="84" y="1"/>
                  <a:pt x="85" y="1"/>
                </a:cubicBezTo>
                <a:cubicBezTo>
                  <a:pt x="86" y="1"/>
                  <a:pt x="87" y="1"/>
                  <a:pt x="88" y="1"/>
                </a:cubicBezTo>
                <a:cubicBezTo>
                  <a:pt x="88" y="1"/>
                  <a:pt x="89" y="2"/>
                  <a:pt x="90" y="2"/>
                </a:cubicBezTo>
                <a:cubicBezTo>
                  <a:pt x="91" y="2"/>
                  <a:pt x="91" y="2"/>
                  <a:pt x="92" y="3"/>
                </a:cubicBezTo>
                <a:cubicBezTo>
                  <a:pt x="93" y="3"/>
                  <a:pt x="93" y="3"/>
                  <a:pt x="94" y="3"/>
                </a:cubicBezTo>
                <a:cubicBezTo>
                  <a:pt x="94" y="4"/>
                  <a:pt x="95" y="4"/>
                  <a:pt x="96" y="4"/>
                </a:cubicBezTo>
                <a:cubicBezTo>
                  <a:pt x="96" y="4"/>
                  <a:pt x="97" y="5"/>
                  <a:pt x="97" y="5"/>
                </a:cubicBezTo>
                <a:cubicBezTo>
                  <a:pt x="98" y="5"/>
                  <a:pt x="98" y="6"/>
                  <a:pt x="99" y="6"/>
                </a:cubicBezTo>
                <a:cubicBezTo>
                  <a:pt x="99" y="6"/>
                  <a:pt x="100" y="7"/>
                  <a:pt x="100" y="7"/>
                </a:cubicBezTo>
                <a:cubicBezTo>
                  <a:pt x="101" y="7"/>
                  <a:pt x="101" y="8"/>
                  <a:pt x="102" y="8"/>
                </a:cubicBezTo>
                <a:cubicBezTo>
                  <a:pt x="102" y="8"/>
                  <a:pt x="103" y="9"/>
                  <a:pt x="103" y="9"/>
                </a:cubicBezTo>
                <a:cubicBezTo>
                  <a:pt x="103" y="9"/>
                  <a:pt x="104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6" y="12"/>
                  <a:pt x="106" y="12"/>
                  <a:pt x="107" y="13"/>
                </a:cubicBezTo>
                <a:cubicBezTo>
                  <a:pt x="113" y="22"/>
                  <a:pt x="115" y="32"/>
                  <a:pt x="114" y="37"/>
                </a:cubicBezTo>
                <a:cubicBezTo>
                  <a:pt x="114" y="37"/>
                  <a:pt x="114" y="37"/>
                  <a:pt x="114" y="37"/>
                </a:cubicBezTo>
                <a:cubicBezTo>
                  <a:pt x="113" y="38"/>
                  <a:pt x="113" y="39"/>
                  <a:pt x="113" y="39"/>
                </a:cubicBezTo>
                <a:cubicBezTo>
                  <a:pt x="113" y="42"/>
                  <a:pt x="113" y="45"/>
                  <a:pt x="112" y="47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112" y="48"/>
                  <a:pt x="112" y="49"/>
                  <a:pt x="112" y="49"/>
                </a:cubicBezTo>
                <a:cubicBezTo>
                  <a:pt x="112" y="49"/>
                  <a:pt x="112" y="50"/>
                  <a:pt x="112" y="50"/>
                </a:cubicBezTo>
                <a:cubicBezTo>
                  <a:pt x="112" y="50"/>
                  <a:pt x="112" y="51"/>
                  <a:pt x="112" y="51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53"/>
                  <a:pt x="112" y="53"/>
                  <a:pt x="112" y="54"/>
                </a:cubicBezTo>
                <a:cubicBezTo>
                  <a:pt x="112" y="54"/>
                  <a:pt x="112" y="54"/>
                  <a:pt x="112" y="54"/>
                </a:cubicBezTo>
                <a:cubicBezTo>
                  <a:pt x="112" y="54"/>
                  <a:pt x="112" y="54"/>
                  <a:pt x="112" y="55"/>
                </a:cubicBezTo>
                <a:cubicBezTo>
                  <a:pt x="112" y="55"/>
                  <a:pt x="112" y="55"/>
                  <a:pt x="112" y="55"/>
                </a:cubicBezTo>
                <a:cubicBezTo>
                  <a:pt x="112" y="55"/>
                  <a:pt x="112" y="55"/>
                  <a:pt x="112" y="55"/>
                </a:cubicBezTo>
                <a:cubicBezTo>
                  <a:pt x="112" y="55"/>
                  <a:pt x="112" y="55"/>
                  <a:pt x="113" y="56"/>
                </a:cubicBezTo>
                <a:cubicBezTo>
                  <a:pt x="113" y="57"/>
                  <a:pt x="113" y="59"/>
                  <a:pt x="114" y="60"/>
                </a:cubicBezTo>
                <a:cubicBezTo>
                  <a:pt x="114" y="61"/>
                  <a:pt x="114" y="61"/>
                  <a:pt x="114" y="61"/>
                </a:cubicBezTo>
                <a:cubicBezTo>
                  <a:pt x="114" y="61"/>
                  <a:pt x="114" y="61"/>
                  <a:pt x="114" y="62"/>
                </a:cubicBezTo>
                <a:cubicBezTo>
                  <a:pt x="114" y="62"/>
                  <a:pt x="114" y="62"/>
                  <a:pt x="114" y="63"/>
                </a:cubicBezTo>
                <a:cubicBezTo>
                  <a:pt x="113" y="63"/>
                  <a:pt x="113" y="63"/>
                  <a:pt x="113" y="64"/>
                </a:cubicBezTo>
                <a:cubicBezTo>
                  <a:pt x="113" y="64"/>
                  <a:pt x="113" y="65"/>
                  <a:pt x="113" y="65"/>
                </a:cubicBezTo>
                <a:cubicBezTo>
                  <a:pt x="113" y="65"/>
                  <a:pt x="113" y="66"/>
                  <a:pt x="113" y="66"/>
                </a:cubicBezTo>
                <a:cubicBezTo>
                  <a:pt x="113" y="67"/>
                  <a:pt x="113" y="67"/>
                  <a:pt x="113" y="68"/>
                </a:cubicBezTo>
                <a:cubicBezTo>
                  <a:pt x="111" y="76"/>
                  <a:pt x="109" y="80"/>
                  <a:pt x="107" y="83"/>
                </a:cubicBezTo>
                <a:cubicBezTo>
                  <a:pt x="107" y="83"/>
                  <a:pt x="107" y="83"/>
                  <a:pt x="106" y="83"/>
                </a:cubicBezTo>
                <a:cubicBezTo>
                  <a:pt x="106" y="86"/>
                  <a:pt x="106" y="88"/>
                  <a:pt x="105" y="90"/>
                </a:cubicBezTo>
                <a:cubicBezTo>
                  <a:pt x="105" y="91"/>
                  <a:pt x="105" y="91"/>
                  <a:pt x="105" y="91"/>
                </a:cubicBezTo>
                <a:cubicBezTo>
                  <a:pt x="104" y="92"/>
                  <a:pt x="104" y="93"/>
                  <a:pt x="104" y="93"/>
                </a:cubicBezTo>
                <a:cubicBezTo>
                  <a:pt x="104" y="94"/>
                  <a:pt x="104" y="95"/>
                  <a:pt x="103" y="95"/>
                </a:cubicBezTo>
                <a:cubicBezTo>
                  <a:pt x="103" y="96"/>
                  <a:pt x="103" y="97"/>
                  <a:pt x="102" y="98"/>
                </a:cubicBezTo>
                <a:cubicBezTo>
                  <a:pt x="102" y="99"/>
                  <a:pt x="102" y="99"/>
                  <a:pt x="101" y="100"/>
                </a:cubicBezTo>
                <a:cubicBezTo>
                  <a:pt x="101" y="100"/>
                  <a:pt x="101" y="100"/>
                  <a:pt x="101" y="101"/>
                </a:cubicBezTo>
                <a:cubicBezTo>
                  <a:pt x="101" y="101"/>
                  <a:pt x="101" y="102"/>
                  <a:pt x="101" y="103"/>
                </a:cubicBezTo>
                <a:cubicBezTo>
                  <a:pt x="101" y="103"/>
                  <a:pt x="101" y="103"/>
                  <a:pt x="101" y="104"/>
                </a:cubicBezTo>
                <a:cubicBezTo>
                  <a:pt x="101" y="104"/>
                  <a:pt x="101" y="105"/>
                  <a:pt x="100" y="106"/>
                </a:cubicBezTo>
                <a:cubicBezTo>
                  <a:pt x="100" y="107"/>
                  <a:pt x="100" y="108"/>
                  <a:pt x="100" y="109"/>
                </a:cubicBezTo>
                <a:cubicBezTo>
                  <a:pt x="100" y="112"/>
                  <a:pt x="100" y="113"/>
                  <a:pt x="101" y="113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1" y="114"/>
                  <a:pt x="101" y="114"/>
                  <a:pt x="102" y="114"/>
                </a:cubicBezTo>
                <a:cubicBezTo>
                  <a:pt x="102" y="114"/>
                  <a:pt x="103" y="114"/>
                  <a:pt x="104" y="115"/>
                </a:cubicBezTo>
                <a:cubicBezTo>
                  <a:pt x="109" y="116"/>
                  <a:pt x="115" y="118"/>
                  <a:pt x="121" y="120"/>
                </a:cubicBezTo>
                <a:cubicBezTo>
                  <a:pt x="121" y="120"/>
                  <a:pt x="121" y="120"/>
                  <a:pt x="122" y="120"/>
                </a:cubicBezTo>
                <a:cubicBezTo>
                  <a:pt x="122" y="121"/>
                  <a:pt x="123" y="121"/>
                  <a:pt x="124" y="121"/>
                </a:cubicBezTo>
                <a:cubicBezTo>
                  <a:pt x="124" y="121"/>
                  <a:pt x="124" y="121"/>
                  <a:pt x="125" y="122"/>
                </a:cubicBezTo>
                <a:cubicBezTo>
                  <a:pt x="125" y="122"/>
                  <a:pt x="126" y="122"/>
                  <a:pt x="126" y="122"/>
                </a:cubicBezTo>
                <a:cubicBezTo>
                  <a:pt x="127" y="122"/>
                  <a:pt x="127" y="122"/>
                  <a:pt x="128" y="123"/>
                </a:cubicBezTo>
                <a:cubicBezTo>
                  <a:pt x="128" y="123"/>
                  <a:pt x="128" y="123"/>
                  <a:pt x="128" y="123"/>
                </a:cubicBezTo>
                <a:cubicBezTo>
                  <a:pt x="129" y="123"/>
                  <a:pt x="130" y="123"/>
                  <a:pt x="130" y="124"/>
                </a:cubicBezTo>
                <a:cubicBezTo>
                  <a:pt x="131" y="124"/>
                  <a:pt x="131" y="124"/>
                  <a:pt x="131" y="124"/>
                </a:cubicBezTo>
                <a:cubicBezTo>
                  <a:pt x="134" y="125"/>
                  <a:pt x="138" y="126"/>
                  <a:pt x="140" y="127"/>
                </a:cubicBezTo>
                <a:cubicBezTo>
                  <a:pt x="142" y="128"/>
                  <a:pt x="143" y="128"/>
                  <a:pt x="144" y="129"/>
                </a:cubicBezTo>
                <a:cubicBezTo>
                  <a:pt x="145" y="129"/>
                  <a:pt x="145" y="130"/>
                  <a:pt x="146" y="130"/>
                </a:cubicBezTo>
                <a:cubicBezTo>
                  <a:pt x="146" y="130"/>
                  <a:pt x="146" y="130"/>
                  <a:pt x="146" y="130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8" y="131"/>
                  <a:pt x="148" y="131"/>
                  <a:pt x="148" y="132"/>
                </a:cubicBezTo>
                <a:cubicBezTo>
                  <a:pt x="148" y="132"/>
                  <a:pt x="149" y="132"/>
                  <a:pt x="149" y="132"/>
                </a:cubicBezTo>
                <a:cubicBezTo>
                  <a:pt x="149" y="133"/>
                  <a:pt x="149" y="133"/>
                  <a:pt x="149" y="133"/>
                </a:cubicBezTo>
                <a:cubicBezTo>
                  <a:pt x="150" y="133"/>
                  <a:pt x="150" y="134"/>
                  <a:pt x="150" y="134"/>
                </a:cubicBezTo>
                <a:cubicBezTo>
                  <a:pt x="150" y="134"/>
                  <a:pt x="150" y="134"/>
                  <a:pt x="150" y="135"/>
                </a:cubicBezTo>
                <a:cubicBezTo>
                  <a:pt x="150" y="135"/>
                  <a:pt x="150" y="135"/>
                  <a:pt x="151" y="135"/>
                </a:cubicBezTo>
                <a:cubicBezTo>
                  <a:pt x="151" y="136"/>
                  <a:pt x="151" y="136"/>
                  <a:pt x="151" y="136"/>
                </a:cubicBezTo>
                <a:cubicBezTo>
                  <a:pt x="151" y="137"/>
                  <a:pt x="151" y="137"/>
                  <a:pt x="151" y="137"/>
                </a:cubicBezTo>
                <a:cubicBezTo>
                  <a:pt x="151" y="137"/>
                  <a:pt x="151" y="138"/>
                  <a:pt x="151" y="138"/>
                </a:cubicBezTo>
                <a:cubicBezTo>
                  <a:pt x="151" y="138"/>
                  <a:pt x="151" y="139"/>
                  <a:pt x="151" y="139"/>
                </a:cubicBezTo>
                <a:cubicBezTo>
                  <a:pt x="152" y="139"/>
                  <a:pt x="152" y="140"/>
                  <a:pt x="152" y="141"/>
                </a:cubicBezTo>
                <a:cubicBezTo>
                  <a:pt x="152" y="145"/>
                  <a:pt x="152" y="157"/>
                  <a:pt x="152" y="160"/>
                </a:cubicBezTo>
                <a:cubicBezTo>
                  <a:pt x="152" y="160"/>
                  <a:pt x="152" y="161"/>
                  <a:pt x="152" y="161"/>
                </a:cubicBezTo>
                <a:cubicBezTo>
                  <a:pt x="152" y="164"/>
                  <a:pt x="150" y="168"/>
                  <a:pt x="144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38" y="168"/>
                  <a:pt x="102" y="168"/>
                  <a:pt x="85" y="168"/>
                </a:cubicBezTo>
                <a:cubicBezTo>
                  <a:pt x="80" y="168"/>
                  <a:pt x="76" y="168"/>
                  <a:pt x="76" y="168"/>
                </a:cubicBezTo>
                <a:cubicBezTo>
                  <a:pt x="75" y="168"/>
                  <a:pt x="75" y="168"/>
                  <a:pt x="75" y="168"/>
                </a:cubicBezTo>
                <a:cubicBezTo>
                  <a:pt x="75" y="168"/>
                  <a:pt x="72" y="168"/>
                  <a:pt x="66" y="168"/>
                </a:cubicBezTo>
                <a:cubicBezTo>
                  <a:pt x="50" y="168"/>
                  <a:pt x="13" y="168"/>
                  <a:pt x="8" y="168"/>
                </a:cubicBezTo>
                <a:cubicBezTo>
                  <a:pt x="8" y="168"/>
                  <a:pt x="7" y="168"/>
                  <a:pt x="7" y="168"/>
                </a:cubicBezTo>
                <a:cubicBezTo>
                  <a:pt x="2" y="168"/>
                  <a:pt x="0" y="164"/>
                  <a:pt x="0" y="161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37"/>
                  <a:pt x="2" y="131"/>
                  <a:pt x="9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67" name="淘宝-想搞设计PPT(倒卖必究)-67"/>
          <p:cNvSpPr/>
          <p:nvPr/>
        </p:nvSpPr>
        <p:spPr bwMode="auto">
          <a:xfrm>
            <a:off x="4238235" y="2992321"/>
            <a:ext cx="407092" cy="587335"/>
          </a:xfrm>
          <a:custGeom>
            <a:avLst/>
            <a:gdLst>
              <a:gd name="T0" fmla="*/ 7 w 94"/>
              <a:gd name="T1" fmla="*/ 104 h 136"/>
              <a:gd name="T2" fmla="*/ 41 w 94"/>
              <a:gd name="T3" fmla="*/ 92 h 136"/>
              <a:gd name="T4" fmla="*/ 42 w 94"/>
              <a:gd name="T5" fmla="*/ 88 h 136"/>
              <a:gd name="T6" fmla="*/ 40 w 94"/>
              <a:gd name="T7" fmla="*/ 80 h 136"/>
              <a:gd name="T8" fmla="*/ 36 w 94"/>
              <a:gd name="T9" fmla="*/ 68 h 136"/>
              <a:gd name="T10" fmla="*/ 31 w 94"/>
              <a:gd name="T11" fmla="*/ 55 h 136"/>
              <a:gd name="T12" fmla="*/ 31 w 94"/>
              <a:gd name="T13" fmla="*/ 45 h 136"/>
              <a:gd name="T14" fmla="*/ 32 w 94"/>
              <a:gd name="T15" fmla="*/ 44 h 136"/>
              <a:gd name="T16" fmla="*/ 30 w 94"/>
              <a:gd name="T17" fmla="*/ 30 h 136"/>
              <a:gd name="T18" fmla="*/ 36 w 94"/>
              <a:gd name="T19" fmla="*/ 11 h 136"/>
              <a:gd name="T20" fmla="*/ 58 w 94"/>
              <a:gd name="T21" fmla="*/ 0 h 136"/>
              <a:gd name="T22" fmla="*/ 64 w 94"/>
              <a:gd name="T23" fmla="*/ 0 h 136"/>
              <a:gd name="T24" fmla="*/ 86 w 94"/>
              <a:gd name="T25" fmla="*/ 11 h 136"/>
              <a:gd name="T26" fmla="*/ 92 w 94"/>
              <a:gd name="T27" fmla="*/ 30 h 136"/>
              <a:gd name="T28" fmla="*/ 90 w 94"/>
              <a:gd name="T29" fmla="*/ 44 h 136"/>
              <a:gd name="T30" fmla="*/ 91 w 94"/>
              <a:gd name="T31" fmla="*/ 45 h 136"/>
              <a:gd name="T32" fmla="*/ 91 w 94"/>
              <a:gd name="T33" fmla="*/ 55 h 136"/>
              <a:gd name="T34" fmla="*/ 86 w 94"/>
              <a:gd name="T35" fmla="*/ 68 h 136"/>
              <a:gd name="T36" fmla="*/ 82 w 94"/>
              <a:gd name="T37" fmla="*/ 80 h 136"/>
              <a:gd name="T38" fmla="*/ 81 w 94"/>
              <a:gd name="T39" fmla="*/ 88 h 136"/>
              <a:gd name="T40" fmla="*/ 82 w 94"/>
              <a:gd name="T41" fmla="*/ 92 h 136"/>
              <a:gd name="T42" fmla="*/ 94 w 94"/>
              <a:gd name="T43" fmla="*/ 96 h 136"/>
              <a:gd name="T44" fmla="*/ 70 w 94"/>
              <a:gd name="T45" fmla="*/ 105 h 136"/>
              <a:gd name="T46" fmla="*/ 56 w 94"/>
              <a:gd name="T47" fmla="*/ 125 h 136"/>
              <a:gd name="T48" fmla="*/ 56 w 94"/>
              <a:gd name="T49" fmla="*/ 136 h 136"/>
              <a:gd name="T50" fmla="*/ 53 w 94"/>
              <a:gd name="T51" fmla="*/ 136 h 136"/>
              <a:gd name="T52" fmla="*/ 6 w 94"/>
              <a:gd name="T53" fmla="*/ 136 h 136"/>
              <a:gd name="T54" fmla="*/ 0 w 94"/>
              <a:gd name="T55" fmla="*/ 130 h 136"/>
              <a:gd name="T56" fmla="*/ 0 w 94"/>
              <a:gd name="T57" fmla="*/ 114 h 136"/>
              <a:gd name="T58" fmla="*/ 7 w 94"/>
              <a:gd name="T59" fmla="*/ 10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4" h="136">
                <a:moveTo>
                  <a:pt x="7" y="104"/>
                </a:moveTo>
                <a:cubicBezTo>
                  <a:pt x="14" y="101"/>
                  <a:pt x="31" y="95"/>
                  <a:pt x="41" y="92"/>
                </a:cubicBezTo>
                <a:cubicBezTo>
                  <a:pt x="42" y="92"/>
                  <a:pt x="42" y="92"/>
                  <a:pt x="42" y="88"/>
                </a:cubicBezTo>
                <a:cubicBezTo>
                  <a:pt x="42" y="85"/>
                  <a:pt x="41" y="82"/>
                  <a:pt x="40" y="80"/>
                </a:cubicBezTo>
                <a:cubicBezTo>
                  <a:pt x="38" y="77"/>
                  <a:pt x="37" y="72"/>
                  <a:pt x="36" y="68"/>
                </a:cubicBezTo>
                <a:cubicBezTo>
                  <a:pt x="35" y="66"/>
                  <a:pt x="33" y="62"/>
                  <a:pt x="31" y="55"/>
                </a:cubicBezTo>
                <a:cubicBezTo>
                  <a:pt x="30" y="49"/>
                  <a:pt x="31" y="47"/>
                  <a:pt x="31" y="45"/>
                </a:cubicBezTo>
                <a:cubicBezTo>
                  <a:pt x="31" y="45"/>
                  <a:pt x="32" y="45"/>
                  <a:pt x="32" y="44"/>
                </a:cubicBezTo>
                <a:cubicBezTo>
                  <a:pt x="32" y="43"/>
                  <a:pt x="31" y="36"/>
                  <a:pt x="30" y="30"/>
                </a:cubicBezTo>
                <a:cubicBezTo>
                  <a:pt x="30" y="26"/>
                  <a:pt x="31" y="18"/>
                  <a:pt x="36" y="11"/>
                </a:cubicBezTo>
                <a:cubicBezTo>
                  <a:pt x="39" y="6"/>
                  <a:pt x="46" y="1"/>
                  <a:pt x="58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76" y="1"/>
                  <a:pt x="83" y="6"/>
                  <a:pt x="86" y="11"/>
                </a:cubicBezTo>
                <a:cubicBezTo>
                  <a:pt x="91" y="18"/>
                  <a:pt x="92" y="26"/>
                  <a:pt x="92" y="30"/>
                </a:cubicBezTo>
                <a:cubicBezTo>
                  <a:pt x="91" y="36"/>
                  <a:pt x="90" y="43"/>
                  <a:pt x="90" y="44"/>
                </a:cubicBezTo>
                <a:cubicBezTo>
                  <a:pt x="91" y="45"/>
                  <a:pt x="91" y="45"/>
                  <a:pt x="91" y="45"/>
                </a:cubicBezTo>
                <a:cubicBezTo>
                  <a:pt x="92" y="47"/>
                  <a:pt x="92" y="49"/>
                  <a:pt x="91" y="55"/>
                </a:cubicBezTo>
                <a:cubicBezTo>
                  <a:pt x="90" y="62"/>
                  <a:pt x="87" y="66"/>
                  <a:pt x="86" y="68"/>
                </a:cubicBezTo>
                <a:cubicBezTo>
                  <a:pt x="85" y="72"/>
                  <a:pt x="84" y="77"/>
                  <a:pt x="82" y="80"/>
                </a:cubicBezTo>
                <a:cubicBezTo>
                  <a:pt x="81" y="82"/>
                  <a:pt x="81" y="84"/>
                  <a:pt x="81" y="88"/>
                </a:cubicBezTo>
                <a:cubicBezTo>
                  <a:pt x="81" y="92"/>
                  <a:pt x="81" y="92"/>
                  <a:pt x="82" y="92"/>
                </a:cubicBezTo>
                <a:cubicBezTo>
                  <a:pt x="85" y="93"/>
                  <a:pt x="90" y="95"/>
                  <a:pt x="94" y="96"/>
                </a:cubicBezTo>
                <a:cubicBezTo>
                  <a:pt x="84" y="99"/>
                  <a:pt x="75" y="103"/>
                  <a:pt x="70" y="105"/>
                </a:cubicBezTo>
                <a:cubicBezTo>
                  <a:pt x="60" y="109"/>
                  <a:pt x="56" y="118"/>
                  <a:pt x="56" y="125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55" y="136"/>
                  <a:pt x="54" y="136"/>
                  <a:pt x="53" y="136"/>
                </a:cubicBezTo>
                <a:cubicBezTo>
                  <a:pt x="40" y="136"/>
                  <a:pt x="10" y="136"/>
                  <a:pt x="6" y="136"/>
                </a:cubicBezTo>
                <a:cubicBezTo>
                  <a:pt x="1" y="136"/>
                  <a:pt x="0" y="132"/>
                  <a:pt x="0" y="130"/>
                </a:cubicBezTo>
                <a:cubicBezTo>
                  <a:pt x="0" y="128"/>
                  <a:pt x="0" y="117"/>
                  <a:pt x="0" y="114"/>
                </a:cubicBezTo>
                <a:cubicBezTo>
                  <a:pt x="0" y="110"/>
                  <a:pt x="2" y="106"/>
                  <a:pt x="7" y="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68" name="淘宝-想搞设计PPT(倒卖必究)-68"/>
          <p:cNvSpPr>
            <a:spLocks noEditPoints="1"/>
          </p:cNvSpPr>
          <p:nvPr/>
        </p:nvSpPr>
        <p:spPr bwMode="auto">
          <a:xfrm>
            <a:off x="10126706" y="2912825"/>
            <a:ext cx="484783" cy="932275"/>
          </a:xfrm>
          <a:custGeom>
            <a:avLst/>
            <a:gdLst>
              <a:gd name="T0" fmla="*/ 112 w 112"/>
              <a:gd name="T1" fmla="*/ 56 h 216"/>
              <a:gd name="T2" fmla="*/ 56 w 112"/>
              <a:gd name="T3" fmla="*/ 0 h 216"/>
              <a:gd name="T4" fmla="*/ 0 w 112"/>
              <a:gd name="T5" fmla="*/ 56 h 216"/>
              <a:gd name="T6" fmla="*/ 36 w 112"/>
              <a:gd name="T7" fmla="*/ 108 h 216"/>
              <a:gd name="T8" fmla="*/ 36 w 112"/>
              <a:gd name="T9" fmla="*/ 216 h 216"/>
              <a:gd name="T10" fmla="*/ 76 w 112"/>
              <a:gd name="T11" fmla="*/ 216 h 216"/>
              <a:gd name="T12" fmla="*/ 76 w 112"/>
              <a:gd name="T13" fmla="*/ 188 h 216"/>
              <a:gd name="T14" fmla="*/ 88 w 112"/>
              <a:gd name="T15" fmla="*/ 176 h 216"/>
              <a:gd name="T16" fmla="*/ 76 w 112"/>
              <a:gd name="T17" fmla="*/ 164 h 216"/>
              <a:gd name="T18" fmla="*/ 76 w 112"/>
              <a:gd name="T19" fmla="*/ 148 h 216"/>
              <a:gd name="T20" fmla="*/ 96 w 112"/>
              <a:gd name="T21" fmla="*/ 128 h 216"/>
              <a:gd name="T22" fmla="*/ 76 w 112"/>
              <a:gd name="T23" fmla="*/ 108 h 216"/>
              <a:gd name="T24" fmla="*/ 112 w 112"/>
              <a:gd name="T25" fmla="*/ 56 h 216"/>
              <a:gd name="T26" fmla="*/ 60 w 112"/>
              <a:gd name="T27" fmla="*/ 64 h 216"/>
              <a:gd name="T28" fmla="*/ 52 w 112"/>
              <a:gd name="T29" fmla="*/ 64 h 216"/>
              <a:gd name="T30" fmla="*/ 52 w 112"/>
              <a:gd name="T31" fmla="*/ 32 h 216"/>
              <a:gd name="T32" fmla="*/ 60 w 112"/>
              <a:gd name="T33" fmla="*/ 32 h 216"/>
              <a:gd name="T34" fmla="*/ 60 w 112"/>
              <a:gd name="T35" fmla="*/ 64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216">
                <a:moveTo>
                  <a:pt x="112" y="56"/>
                </a:move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0"/>
                  <a:pt x="15" y="100"/>
                  <a:pt x="36" y="108"/>
                </a:cubicBezTo>
                <a:cubicBezTo>
                  <a:pt x="36" y="216"/>
                  <a:pt x="36" y="216"/>
                  <a:pt x="36" y="216"/>
                </a:cubicBezTo>
                <a:cubicBezTo>
                  <a:pt x="76" y="216"/>
                  <a:pt x="76" y="216"/>
                  <a:pt x="76" y="216"/>
                </a:cubicBezTo>
                <a:cubicBezTo>
                  <a:pt x="76" y="188"/>
                  <a:pt x="76" y="188"/>
                  <a:pt x="76" y="188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76" y="164"/>
                  <a:pt x="76" y="164"/>
                  <a:pt x="76" y="164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97" y="100"/>
                  <a:pt x="112" y="79"/>
                  <a:pt x="112" y="56"/>
                </a:cubicBezTo>
                <a:close/>
                <a:moveTo>
                  <a:pt x="60" y="64"/>
                </a:moveTo>
                <a:cubicBezTo>
                  <a:pt x="52" y="64"/>
                  <a:pt x="52" y="64"/>
                  <a:pt x="52" y="64"/>
                </a:cubicBezTo>
                <a:cubicBezTo>
                  <a:pt x="52" y="32"/>
                  <a:pt x="52" y="32"/>
                  <a:pt x="52" y="32"/>
                </a:cubicBezTo>
                <a:cubicBezTo>
                  <a:pt x="60" y="32"/>
                  <a:pt x="60" y="32"/>
                  <a:pt x="60" y="32"/>
                </a:cubicBezTo>
                <a:lnTo>
                  <a:pt x="60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/>
          </a:p>
        </p:txBody>
      </p:sp>
      <p:sp>
        <p:nvSpPr>
          <p:cNvPr id="70" name="淘宝-想搞设计PPT(倒卖必究)-70"/>
          <p:cNvSpPr>
            <a:spLocks noChangeArrowheads="1"/>
          </p:cNvSpPr>
          <p:nvPr/>
        </p:nvSpPr>
        <p:spPr bwMode="auto">
          <a:xfrm>
            <a:off x="7109243" y="2862543"/>
            <a:ext cx="800809" cy="34425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71" name="淘宝-想搞设计PPT(倒卖必究)-71"/>
          <p:cNvSpPr/>
          <p:nvPr/>
        </p:nvSpPr>
        <p:spPr bwMode="auto">
          <a:xfrm>
            <a:off x="7109243" y="3503190"/>
            <a:ext cx="800809" cy="277983"/>
          </a:xfrm>
          <a:custGeom>
            <a:avLst/>
            <a:gdLst>
              <a:gd name="T0" fmla="*/ 0 w 184"/>
              <a:gd name="T1" fmla="*/ 0 h 64"/>
              <a:gd name="T2" fmla="*/ 0 w 184"/>
              <a:gd name="T3" fmla="*/ 16 h 64"/>
              <a:gd name="T4" fmla="*/ 0 w 184"/>
              <a:gd name="T5" fmla="*/ 24 h 64"/>
              <a:gd name="T6" fmla="*/ 92 w 184"/>
              <a:gd name="T7" fmla="*/ 64 h 64"/>
              <a:gd name="T8" fmla="*/ 184 w 184"/>
              <a:gd name="T9" fmla="*/ 24 h 64"/>
              <a:gd name="T10" fmla="*/ 184 w 184"/>
              <a:gd name="T11" fmla="*/ 16 h 64"/>
              <a:gd name="T12" fmla="*/ 184 w 184"/>
              <a:gd name="T13" fmla="*/ 0 h 64"/>
              <a:gd name="T14" fmla="*/ 92 w 184"/>
              <a:gd name="T15" fmla="*/ 29 h 64"/>
              <a:gd name="T16" fmla="*/ 0 w 184"/>
              <a:gd name="T17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4" h="64">
                <a:moveTo>
                  <a:pt x="0" y="0"/>
                </a:moveTo>
                <a:cubicBezTo>
                  <a:pt x="0" y="16"/>
                  <a:pt x="0" y="16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43"/>
                  <a:pt x="38" y="64"/>
                  <a:pt x="92" y="64"/>
                </a:cubicBezTo>
                <a:cubicBezTo>
                  <a:pt x="147" y="64"/>
                  <a:pt x="184" y="43"/>
                  <a:pt x="184" y="24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184" y="0"/>
                  <a:pt x="184" y="0"/>
                  <a:pt x="184" y="0"/>
                </a:cubicBezTo>
                <a:cubicBezTo>
                  <a:pt x="169" y="17"/>
                  <a:pt x="133" y="29"/>
                  <a:pt x="92" y="29"/>
                </a:cubicBezTo>
                <a:cubicBezTo>
                  <a:pt x="51" y="29"/>
                  <a:pt x="16" y="17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72" name="淘宝-想搞设计PPT(倒卖必究)-72"/>
          <p:cNvSpPr/>
          <p:nvPr/>
        </p:nvSpPr>
        <p:spPr bwMode="auto">
          <a:xfrm>
            <a:off x="7109243" y="3311734"/>
            <a:ext cx="800809" cy="277983"/>
          </a:xfrm>
          <a:custGeom>
            <a:avLst/>
            <a:gdLst>
              <a:gd name="T0" fmla="*/ 0 w 184"/>
              <a:gd name="T1" fmla="*/ 0 h 64"/>
              <a:gd name="T2" fmla="*/ 0 w 184"/>
              <a:gd name="T3" fmla="*/ 10 h 64"/>
              <a:gd name="T4" fmla="*/ 0 w 184"/>
              <a:gd name="T5" fmla="*/ 24 h 64"/>
              <a:gd name="T6" fmla="*/ 92 w 184"/>
              <a:gd name="T7" fmla="*/ 64 h 64"/>
              <a:gd name="T8" fmla="*/ 184 w 184"/>
              <a:gd name="T9" fmla="*/ 24 h 64"/>
              <a:gd name="T10" fmla="*/ 184 w 184"/>
              <a:gd name="T11" fmla="*/ 0 h 64"/>
              <a:gd name="T12" fmla="*/ 92 w 184"/>
              <a:gd name="T13" fmla="*/ 29 h 64"/>
              <a:gd name="T14" fmla="*/ 0 w 184"/>
              <a:gd name="T1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" h="64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43"/>
                  <a:pt x="38" y="64"/>
                  <a:pt x="92" y="64"/>
                </a:cubicBezTo>
                <a:cubicBezTo>
                  <a:pt x="147" y="64"/>
                  <a:pt x="184" y="43"/>
                  <a:pt x="184" y="24"/>
                </a:cubicBezTo>
                <a:cubicBezTo>
                  <a:pt x="184" y="0"/>
                  <a:pt x="184" y="0"/>
                  <a:pt x="184" y="0"/>
                </a:cubicBezTo>
                <a:cubicBezTo>
                  <a:pt x="169" y="17"/>
                  <a:pt x="133" y="29"/>
                  <a:pt x="92" y="29"/>
                </a:cubicBezTo>
                <a:cubicBezTo>
                  <a:pt x="51" y="29"/>
                  <a:pt x="16" y="17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73" name="淘宝-想搞设计PPT(倒卖必究)-73"/>
          <p:cNvSpPr/>
          <p:nvPr/>
        </p:nvSpPr>
        <p:spPr bwMode="auto">
          <a:xfrm>
            <a:off x="7109243" y="3123956"/>
            <a:ext cx="800809" cy="274301"/>
          </a:xfrm>
          <a:custGeom>
            <a:avLst/>
            <a:gdLst>
              <a:gd name="T0" fmla="*/ 0 w 184"/>
              <a:gd name="T1" fmla="*/ 0 h 63"/>
              <a:gd name="T2" fmla="*/ 0 w 184"/>
              <a:gd name="T3" fmla="*/ 24 h 63"/>
              <a:gd name="T4" fmla="*/ 92 w 184"/>
              <a:gd name="T5" fmla="*/ 63 h 63"/>
              <a:gd name="T6" fmla="*/ 184 w 184"/>
              <a:gd name="T7" fmla="*/ 24 h 63"/>
              <a:gd name="T8" fmla="*/ 184 w 184"/>
              <a:gd name="T9" fmla="*/ 0 h 63"/>
              <a:gd name="T10" fmla="*/ 92 w 184"/>
              <a:gd name="T11" fmla="*/ 28 h 63"/>
              <a:gd name="T12" fmla="*/ 0 w 184"/>
              <a:gd name="T1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4" h="63">
                <a:moveTo>
                  <a:pt x="0" y="0"/>
                </a:moveTo>
                <a:cubicBezTo>
                  <a:pt x="0" y="24"/>
                  <a:pt x="0" y="24"/>
                  <a:pt x="0" y="24"/>
                </a:cubicBezTo>
                <a:cubicBezTo>
                  <a:pt x="0" y="42"/>
                  <a:pt x="38" y="63"/>
                  <a:pt x="92" y="63"/>
                </a:cubicBezTo>
                <a:cubicBezTo>
                  <a:pt x="147" y="63"/>
                  <a:pt x="184" y="42"/>
                  <a:pt x="184" y="24"/>
                </a:cubicBezTo>
                <a:cubicBezTo>
                  <a:pt x="184" y="0"/>
                  <a:pt x="184" y="0"/>
                  <a:pt x="184" y="0"/>
                </a:cubicBezTo>
                <a:cubicBezTo>
                  <a:pt x="169" y="16"/>
                  <a:pt x="133" y="28"/>
                  <a:pt x="92" y="28"/>
                </a:cubicBezTo>
                <a:cubicBezTo>
                  <a:pt x="51" y="28"/>
                  <a:pt x="16" y="16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75" name="淘宝-想搞设计PPT(倒卖必究)-75"/>
          <p:cNvSpPr/>
          <p:nvPr/>
        </p:nvSpPr>
        <p:spPr bwMode="auto">
          <a:xfrm>
            <a:off x="1509491" y="2983327"/>
            <a:ext cx="860391" cy="791271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/>
          </a:p>
        </p:txBody>
      </p:sp>
      <p:sp>
        <p:nvSpPr>
          <p:cNvPr id="76" name="淘宝-想搞设计PPT(倒卖必究)-76"/>
          <p:cNvSpPr txBox="1"/>
          <p:nvPr/>
        </p:nvSpPr>
        <p:spPr>
          <a:xfrm>
            <a:off x="947866" y="4868723"/>
            <a:ext cx="893185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**理论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7" name="淘宝-想搞设计PPT(倒卖必究)-77"/>
          <p:cNvSpPr txBox="1"/>
          <p:nvPr/>
        </p:nvSpPr>
        <p:spPr>
          <a:xfrm>
            <a:off x="3771853" y="4868723"/>
            <a:ext cx="893185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**理论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8" name="淘宝-想搞设计PPT(倒卖必究)-78"/>
          <p:cNvSpPr txBox="1"/>
          <p:nvPr/>
        </p:nvSpPr>
        <p:spPr>
          <a:xfrm>
            <a:off x="6574586" y="4861391"/>
            <a:ext cx="893185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**理论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79" name="淘宝-想搞设计PPT(倒卖必究)-79"/>
          <p:cNvSpPr txBox="1"/>
          <p:nvPr/>
        </p:nvSpPr>
        <p:spPr>
          <a:xfrm>
            <a:off x="9398573" y="4861391"/>
            <a:ext cx="893185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**理论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93" name="淘宝-想搞设计PPT(倒卖必究)-9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2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94" name="淘宝-想搞设计PPT(倒卖必究)-94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研究框架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A12DFCB-7A5B-DFF6-AE7D-16B0F7FE4EB2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8756FA60-D4D9-B28B-31BC-1DAB74115323}"/>
                </a:ext>
              </a:extLst>
            </p:cNvPr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0B2912A8-8DF3-AA1D-663D-0FAD12E77948}"/>
                </a:ext>
              </a:extLst>
            </p:cNvPr>
            <p:cNvSpPr/>
            <p:nvPr/>
          </p:nvSpPr>
          <p:spPr>
            <a:xfrm>
              <a:off x="2651304" y="324999"/>
              <a:ext cx="3102829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FRAMWORKS</a:t>
              </a:r>
            </a:p>
          </p:txBody>
        </p:sp>
      </p:grpSp>
      <p:pic>
        <p:nvPicPr>
          <p:cNvPr id="95" name="Picture 94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26D76446-E6CA-E3C2-0DC8-584DDEB3216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ED146DFE-C282-61A8-66BF-015D34D1EE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2B0C98DF-A01C-87E3-14EE-3C3506F558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5084281" y="1837269"/>
            <a:ext cx="1817311" cy="1817311"/>
          </a:xfrm>
          <a:prstGeom prst="triangle">
            <a:avLst/>
          </a:prstGeom>
          <a:solidFill>
            <a:srgbClr val="4484BE"/>
          </a:solidFill>
          <a:ln w="28575"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7" name="淘宝-想搞设计PPT(倒卖必究)-27"/>
          <p:cNvSpPr/>
          <p:nvPr/>
        </p:nvSpPr>
        <p:spPr>
          <a:xfrm>
            <a:off x="4175626" y="3654579"/>
            <a:ext cx="1817311" cy="1817311"/>
          </a:xfrm>
          <a:prstGeom prst="triangle">
            <a:avLst/>
          </a:prstGeom>
          <a:solidFill>
            <a:srgbClr val="4484BE"/>
          </a:solidFill>
          <a:ln w="28575"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5" name="淘宝-想搞设计PPT(倒卖必究)-25"/>
          <p:cNvSpPr/>
          <p:nvPr/>
        </p:nvSpPr>
        <p:spPr>
          <a:xfrm rot="10800000">
            <a:off x="5084281" y="3654579"/>
            <a:ext cx="1817311" cy="1817311"/>
          </a:xfrm>
          <a:prstGeom prst="triangle">
            <a:avLst/>
          </a:prstGeom>
          <a:solidFill>
            <a:srgbClr val="4484BE">
              <a:alpha val="55000"/>
            </a:srgbClr>
          </a:solidFill>
          <a:ln w="28575"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23" name="淘宝-想搞设计PPT(倒卖必究)-23"/>
          <p:cNvSpPr/>
          <p:nvPr/>
        </p:nvSpPr>
        <p:spPr>
          <a:xfrm>
            <a:off x="5992935" y="3654579"/>
            <a:ext cx="1817311" cy="1817311"/>
          </a:xfrm>
          <a:prstGeom prst="triangle">
            <a:avLst/>
          </a:prstGeom>
          <a:solidFill>
            <a:srgbClr val="4484BE"/>
          </a:solidFill>
          <a:ln w="28575"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32" name="淘宝-想搞设计PPT(倒卖必究)-32"/>
          <p:cNvSpPr/>
          <p:nvPr/>
        </p:nvSpPr>
        <p:spPr>
          <a:xfrm rot="10800000" flipV="1">
            <a:off x="7095427" y="190220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33" name="淘宝-想搞设计PPT(倒卖必究)-33"/>
          <p:cNvSpPr txBox="1"/>
          <p:nvPr/>
        </p:nvSpPr>
        <p:spPr>
          <a:xfrm>
            <a:off x="7519791" y="1870507"/>
            <a:ext cx="1212187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B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淘宝-想搞设计PPT(倒卖必究)-34"/>
          <p:cNvCxnSpPr/>
          <p:nvPr/>
        </p:nvCxnSpPr>
        <p:spPr>
          <a:xfrm>
            <a:off x="7608161" y="2239233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淘宝-想搞设计PPT(倒卖必究)-35"/>
          <p:cNvSpPr/>
          <p:nvPr/>
        </p:nvSpPr>
        <p:spPr>
          <a:xfrm>
            <a:off x="7524286" y="2317119"/>
            <a:ext cx="3532695" cy="12854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淘宝-想搞设计PPT(倒卖必究)-37"/>
          <p:cNvSpPr/>
          <p:nvPr/>
        </p:nvSpPr>
        <p:spPr>
          <a:xfrm rot="10800000" flipV="1">
            <a:off x="7856850" y="4201973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38" name="淘宝-想搞设计PPT(倒卖必究)-38"/>
          <p:cNvSpPr txBox="1"/>
          <p:nvPr/>
        </p:nvSpPr>
        <p:spPr>
          <a:xfrm>
            <a:off x="8281214" y="4170271"/>
            <a:ext cx="1223408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C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淘宝-想搞设计PPT(倒卖必究)-39"/>
          <p:cNvCxnSpPr/>
          <p:nvPr/>
        </p:nvCxnSpPr>
        <p:spPr>
          <a:xfrm>
            <a:off x="8369585" y="4538996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淘宝-想搞设计PPT(倒卖必究)-40"/>
          <p:cNvSpPr/>
          <p:nvPr/>
        </p:nvSpPr>
        <p:spPr>
          <a:xfrm>
            <a:off x="8285708" y="4616883"/>
            <a:ext cx="3532696" cy="12854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5293721" y="4754705"/>
            <a:ext cx="1398427" cy="1309071"/>
          </a:xfrm>
          <a:prstGeom prst="triangle">
            <a:avLst/>
          </a:prstGeom>
          <a:solidFill>
            <a:srgbClr val="4484BE"/>
          </a:solidFill>
          <a:ln w="28575"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/>
        </p:txBody>
      </p:sp>
      <p:sp>
        <p:nvSpPr>
          <p:cNvPr id="43" name="淘宝-想搞设计PPT(倒卖必究)-43"/>
          <p:cNvSpPr/>
          <p:nvPr/>
        </p:nvSpPr>
        <p:spPr>
          <a:xfrm rot="10800000" flipV="1">
            <a:off x="4676656" y="1917971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44" name="淘宝-想搞设计PPT(倒卖必究)-44"/>
          <p:cNvSpPr txBox="1"/>
          <p:nvPr/>
        </p:nvSpPr>
        <p:spPr>
          <a:xfrm>
            <a:off x="3272669" y="1871343"/>
            <a:ext cx="1231423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A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淘宝-想搞设计PPT(倒卖必究)-45"/>
          <p:cNvCxnSpPr/>
          <p:nvPr/>
        </p:nvCxnSpPr>
        <p:spPr>
          <a:xfrm>
            <a:off x="2220126" y="2240069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淘宝-想搞设计PPT(倒卖必究)-46"/>
          <p:cNvSpPr/>
          <p:nvPr/>
        </p:nvSpPr>
        <p:spPr>
          <a:xfrm>
            <a:off x="1170234" y="2317955"/>
            <a:ext cx="3532695" cy="12854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淘宝-想搞设计PPT(倒卖必究)-48"/>
          <p:cNvSpPr/>
          <p:nvPr/>
        </p:nvSpPr>
        <p:spPr>
          <a:xfrm rot="10800000" flipV="1">
            <a:off x="3903388" y="420655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49" name="淘宝-想搞设计PPT(倒卖必究)-49"/>
          <p:cNvSpPr txBox="1"/>
          <p:nvPr/>
        </p:nvSpPr>
        <p:spPr>
          <a:xfrm>
            <a:off x="2495771" y="4159931"/>
            <a:ext cx="1173715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D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淘宝-想搞设计PPT(倒卖必究)-50"/>
          <p:cNvCxnSpPr/>
          <p:nvPr/>
        </p:nvCxnSpPr>
        <p:spPr>
          <a:xfrm>
            <a:off x="1446860" y="4528657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淘宝-想搞设计PPT(倒卖必究)-51"/>
          <p:cNvSpPr/>
          <p:nvPr/>
        </p:nvSpPr>
        <p:spPr>
          <a:xfrm>
            <a:off x="396966" y="4606543"/>
            <a:ext cx="3532695" cy="98996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淘宝-想搞设计PPT(倒卖必究)-52"/>
          <p:cNvSpPr txBox="1"/>
          <p:nvPr/>
        </p:nvSpPr>
        <p:spPr>
          <a:xfrm>
            <a:off x="5768352" y="2686451"/>
            <a:ext cx="475477" cy="70788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Eras Light ITC" panose="020B0402030504020804" pitchFamily="34" charset="0"/>
              </a:rPr>
              <a:t>A</a:t>
            </a:r>
            <a:endParaRPr lang="zh-CN" altLang="en-US" sz="32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53" name="淘宝-想搞设计PPT(倒卖必究)-53"/>
          <p:cNvSpPr txBox="1"/>
          <p:nvPr/>
        </p:nvSpPr>
        <p:spPr>
          <a:xfrm>
            <a:off x="4819492" y="4478050"/>
            <a:ext cx="481021" cy="70788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Eras Light ITC" panose="020B0402030504020804" pitchFamily="34" charset="0"/>
              </a:rPr>
              <a:t>R</a:t>
            </a:r>
            <a:endParaRPr lang="zh-CN" altLang="en-US" sz="32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54" name="淘宝-想搞设计PPT(倒卖必究)-54"/>
          <p:cNvSpPr txBox="1"/>
          <p:nvPr/>
        </p:nvSpPr>
        <p:spPr>
          <a:xfrm>
            <a:off x="5768353" y="3964023"/>
            <a:ext cx="458379" cy="70788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Eras Light ITC" panose="020B0402030504020804" pitchFamily="34" charset="0"/>
              </a:rPr>
              <a:t>B</a:t>
            </a:r>
            <a:endParaRPr lang="zh-CN" altLang="en-US" sz="32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55" name="淘宝-想搞设计PPT(倒卖必究)-55"/>
          <p:cNvSpPr txBox="1"/>
          <p:nvPr/>
        </p:nvSpPr>
        <p:spPr>
          <a:xfrm>
            <a:off x="6705789" y="4462317"/>
            <a:ext cx="481021" cy="70788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Eras Light ITC" panose="020B0402030504020804" pitchFamily="34" charset="0"/>
              </a:rPr>
              <a:t>C</a:t>
            </a:r>
            <a:endParaRPr lang="zh-CN" altLang="en-US" sz="32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70" name="淘宝-想搞设计PPT(倒卖必究)-70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2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71" name="淘宝-想搞设计PPT(倒卖必究)-71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研究框架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36E453C-EC60-6E3E-1EE1-F93248E56FBE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D1AB2F5B-0B55-5FD7-1B28-0120638269C0}"/>
                </a:ext>
              </a:extLst>
            </p:cNvPr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D2C94653-714C-A58A-8C36-69225C08F908}"/>
                </a:ext>
              </a:extLst>
            </p:cNvPr>
            <p:cNvSpPr/>
            <p:nvPr/>
          </p:nvSpPr>
          <p:spPr>
            <a:xfrm>
              <a:off x="2651304" y="324999"/>
              <a:ext cx="3102829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FRAMWORKS</a:t>
              </a:r>
            </a:p>
          </p:txBody>
        </p:sp>
      </p:grpSp>
      <p:pic>
        <p:nvPicPr>
          <p:cNvPr id="72" name="Picture 71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DA90B55-9DD1-4E86-7E4B-E9D7C0A57AC1}"/>
              </a:ext>
            </a:extLst>
          </p:cNvPr>
          <p:cNvGrpSpPr/>
          <p:nvPr/>
        </p:nvGrpSpPr>
        <p:grpSpPr>
          <a:xfrm>
            <a:off x="-21102" y="2847434"/>
            <a:ext cx="12213103" cy="1296345"/>
            <a:chOff x="-21102" y="2847434"/>
            <a:chExt cx="12213103" cy="1296345"/>
          </a:xfrm>
        </p:grpSpPr>
        <p:sp>
          <p:nvSpPr>
            <p:cNvPr id="51" name="淘宝-想搞设计PPT(倒卖必究)-51"/>
            <p:cNvSpPr/>
            <p:nvPr/>
          </p:nvSpPr>
          <p:spPr>
            <a:xfrm flipH="1">
              <a:off x="0" y="2872349"/>
              <a:ext cx="12192001" cy="1252063"/>
            </a:xfrm>
            <a:prstGeom prst="rect">
              <a:avLst/>
            </a:prstGeom>
            <a:gradFill>
              <a:gsLst>
                <a:gs pos="0">
                  <a:srgbClr val="135890">
                    <a:alpha val="0"/>
                    <a:lumMod val="5000"/>
                    <a:lumOff val="95000"/>
                  </a:srgbClr>
                </a:gs>
                <a:gs pos="78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10800000" flipV="1">
              <a:off x="464451" y="2847434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84B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</a:rPr>
                <a:t>3</a:t>
              </a:r>
              <a:endParaRPr lang="zh-CN" altLang="en-US" sz="6000" dirty="0">
                <a:solidFill>
                  <a:srgbClr val="FFFFFF"/>
                </a:solidFill>
              </a:endParaRPr>
            </a:p>
          </p:txBody>
        </p:sp>
        <p:sp>
          <p:nvSpPr>
            <p:cNvPr id="42" name="淘宝-想搞设计PPT(倒卖必究)-42"/>
            <p:cNvSpPr txBox="1"/>
            <p:nvPr/>
          </p:nvSpPr>
          <p:spPr>
            <a:xfrm>
              <a:off x="9015675" y="3077397"/>
              <a:ext cx="2947811" cy="861772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3"/>
              <a:ext cx="242777" cy="1285286"/>
              <a:chOff x="-21102" y="2858492"/>
              <a:chExt cx="242777" cy="1285286"/>
            </a:xfrm>
          </p:grpSpPr>
          <p:sp>
            <p:nvSpPr>
              <p:cNvPr id="46" name="淘宝-想搞设计PPT(倒卖必究)-46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淘宝-想搞设计PPT(倒卖必究)-47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淘宝-想搞设计PPT(倒卖必究)-48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淘宝-想搞设计PPT(倒卖必究)-49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淘宝-想搞设计PPT(倒卖必究)-53"/>
            <p:cNvSpPr/>
            <p:nvPr/>
          </p:nvSpPr>
          <p:spPr>
            <a:xfrm>
              <a:off x="5211059" y="3264362"/>
              <a:ext cx="3399033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pic>
        <p:nvPicPr>
          <p:cNvPr id="54" name="Picture 5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淘宝-想搞设计PPT(倒卖必究)-51"/>
          <p:cNvSpPr/>
          <p:nvPr/>
        </p:nvSpPr>
        <p:spPr>
          <a:xfrm rot="10800000" flipV="1">
            <a:off x="1006219" y="1671489"/>
            <a:ext cx="1299872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</a:rPr>
              <a:t>关键词</a:t>
            </a:r>
          </a:p>
        </p:txBody>
      </p:sp>
      <p:sp>
        <p:nvSpPr>
          <p:cNvPr id="60" name="淘宝-想搞设计PPT(倒卖必究)-60"/>
          <p:cNvSpPr/>
          <p:nvPr/>
        </p:nvSpPr>
        <p:spPr>
          <a:xfrm>
            <a:off x="2540359" y="1590583"/>
            <a:ext cx="8239260" cy="73250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淘宝-想搞设计PPT(倒卖必究)-7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3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77" name="淘宝-想搞设计PPT(倒卖必究)-77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857FCF-76EB-9522-AF60-3C1E60E256BE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75" name="淘宝-想搞设计PPT(倒卖必究)-75"/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淘宝-想搞设计PPT(倒卖必究)-78"/>
            <p:cNvSpPr/>
            <p:nvPr/>
          </p:nvSpPr>
          <p:spPr>
            <a:xfrm>
              <a:off x="2838032" y="324999"/>
              <a:ext cx="2729373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pic>
        <p:nvPicPr>
          <p:cNvPr id="79" name="Picture 78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  <p:pic>
        <p:nvPicPr>
          <p:cNvPr id="80" name="Picture 79" descr="677d22b86e9b106229962a7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18" y="2994240"/>
            <a:ext cx="5020191" cy="3137619"/>
          </a:xfrm>
          <a:prstGeom prst="rect">
            <a:avLst/>
          </a:prstGeom>
        </p:spPr>
      </p:pic>
      <p:pic>
        <p:nvPicPr>
          <p:cNvPr id="81" name="Picture 80" descr="677d22b86e9b106229962a8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350" y="2994240"/>
            <a:ext cx="5020191" cy="313761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F231BE8A-3753-0530-774F-860D09831D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A5214C32-FE72-D714-420C-730FA2C0A6F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2C30F7F-6A99-C1B9-D957-D8F5BB653D98}"/>
              </a:ext>
            </a:extLst>
          </p:cNvPr>
          <p:cNvGrpSpPr/>
          <p:nvPr/>
        </p:nvGrpSpPr>
        <p:grpSpPr>
          <a:xfrm>
            <a:off x="1112595" y="2839549"/>
            <a:ext cx="1842896" cy="1742800"/>
            <a:chOff x="1112595" y="2839549"/>
            <a:chExt cx="1842896" cy="1742800"/>
          </a:xfrm>
        </p:grpSpPr>
        <p:sp>
          <p:nvSpPr>
            <p:cNvPr id="36" name="淘宝-想搞设计PPT(倒卖必究)-36"/>
            <p:cNvSpPr/>
            <p:nvPr/>
          </p:nvSpPr>
          <p:spPr>
            <a:xfrm>
              <a:off x="1112595" y="2993646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37" name="淘宝-想搞设计PPT(倒卖必究)-37"/>
            <p:cNvSpPr/>
            <p:nvPr/>
          </p:nvSpPr>
          <p:spPr>
            <a:xfrm>
              <a:off x="1112595" y="2839549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6F7CE5F-1F23-C7B4-004F-8658A049C92D}"/>
              </a:ext>
            </a:extLst>
          </p:cNvPr>
          <p:cNvGrpSpPr/>
          <p:nvPr/>
        </p:nvGrpSpPr>
        <p:grpSpPr>
          <a:xfrm>
            <a:off x="7226535" y="3081275"/>
            <a:ext cx="1842896" cy="1742800"/>
            <a:chOff x="7226535" y="3081275"/>
            <a:chExt cx="1842896" cy="1742800"/>
          </a:xfrm>
        </p:grpSpPr>
        <p:sp>
          <p:nvSpPr>
            <p:cNvPr id="34" name="淘宝-想搞设计PPT(倒卖必究)-34"/>
            <p:cNvSpPr/>
            <p:nvPr/>
          </p:nvSpPr>
          <p:spPr>
            <a:xfrm flipV="1">
              <a:off x="7226535" y="3081275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35" name="淘宝-想搞设计PPT(倒卖必究)-35"/>
            <p:cNvSpPr/>
            <p:nvPr/>
          </p:nvSpPr>
          <p:spPr>
            <a:xfrm flipV="1">
              <a:off x="7226535" y="3235372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B86E221-F2AC-DD68-72B0-0FD64E0C4209}"/>
              </a:ext>
            </a:extLst>
          </p:cNvPr>
          <p:cNvGrpSpPr/>
          <p:nvPr/>
        </p:nvGrpSpPr>
        <p:grpSpPr>
          <a:xfrm>
            <a:off x="3064540" y="3082312"/>
            <a:ext cx="1842896" cy="1742800"/>
            <a:chOff x="3064540" y="3082312"/>
            <a:chExt cx="1842896" cy="1742800"/>
          </a:xfrm>
        </p:grpSpPr>
        <p:sp>
          <p:nvSpPr>
            <p:cNvPr id="32" name="淘宝-想搞设计PPT(倒卖必究)-32"/>
            <p:cNvSpPr/>
            <p:nvPr/>
          </p:nvSpPr>
          <p:spPr>
            <a:xfrm flipV="1">
              <a:off x="3064540" y="3082312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 flipV="1">
              <a:off x="3064540" y="3236409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AC0EA0-B6BC-A731-A5B6-0EF6441EE831}"/>
              </a:ext>
            </a:extLst>
          </p:cNvPr>
          <p:cNvGrpSpPr/>
          <p:nvPr/>
        </p:nvGrpSpPr>
        <p:grpSpPr>
          <a:xfrm>
            <a:off x="5145537" y="2839549"/>
            <a:ext cx="1842896" cy="1742800"/>
            <a:chOff x="5145537" y="2839549"/>
            <a:chExt cx="1842896" cy="1742800"/>
          </a:xfrm>
        </p:grpSpPr>
        <p:sp>
          <p:nvSpPr>
            <p:cNvPr id="30" name="淘宝-想搞设计PPT(倒卖必究)-30"/>
            <p:cNvSpPr/>
            <p:nvPr/>
          </p:nvSpPr>
          <p:spPr>
            <a:xfrm>
              <a:off x="5145537" y="2993646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31" name="淘宝-想搞设计PPT(倒卖必究)-31"/>
            <p:cNvSpPr/>
            <p:nvPr/>
          </p:nvSpPr>
          <p:spPr>
            <a:xfrm>
              <a:off x="5145537" y="2839549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B277C9-B639-C566-21FF-3E1F3397876C}"/>
              </a:ext>
            </a:extLst>
          </p:cNvPr>
          <p:cNvGrpSpPr/>
          <p:nvPr/>
        </p:nvGrpSpPr>
        <p:grpSpPr>
          <a:xfrm>
            <a:off x="9261719" y="2839549"/>
            <a:ext cx="1842896" cy="1742800"/>
            <a:chOff x="9261719" y="2839549"/>
            <a:chExt cx="1842896" cy="1742800"/>
          </a:xfrm>
        </p:grpSpPr>
        <p:sp>
          <p:nvSpPr>
            <p:cNvPr id="28" name="淘宝-想搞设计PPT(倒卖必究)-28"/>
            <p:cNvSpPr/>
            <p:nvPr/>
          </p:nvSpPr>
          <p:spPr>
            <a:xfrm>
              <a:off x="9261719" y="2993646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>
              <a:off x="9261719" y="2839549"/>
              <a:ext cx="1842896" cy="1588703"/>
            </a:xfrm>
            <a:prstGeom prst="triangle">
              <a:avLst/>
            </a:prstGeom>
            <a:solidFill>
              <a:srgbClr val="4484BE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</p:grpSp>
      <p:sp>
        <p:nvSpPr>
          <p:cNvPr id="21" name="淘宝-想搞设计PPT(倒卖必究)-21"/>
          <p:cNvSpPr>
            <a:spLocks noEditPoints="1"/>
          </p:cNvSpPr>
          <p:nvPr/>
        </p:nvSpPr>
        <p:spPr bwMode="auto">
          <a:xfrm>
            <a:off x="1798418" y="3633901"/>
            <a:ext cx="471249" cy="319812"/>
          </a:xfrm>
          <a:custGeom>
            <a:avLst/>
            <a:gdLst>
              <a:gd name="T0" fmla="*/ 157 w 200"/>
              <a:gd name="T1" fmla="*/ 0 h 136"/>
              <a:gd name="T2" fmla="*/ 44 w 200"/>
              <a:gd name="T3" fmla="*/ 0 h 136"/>
              <a:gd name="T4" fmla="*/ 0 w 200"/>
              <a:gd name="T5" fmla="*/ 48 h 136"/>
              <a:gd name="T6" fmla="*/ 0 w 200"/>
              <a:gd name="T7" fmla="*/ 136 h 136"/>
              <a:gd name="T8" fmla="*/ 200 w 200"/>
              <a:gd name="T9" fmla="*/ 136 h 136"/>
              <a:gd name="T10" fmla="*/ 200 w 200"/>
              <a:gd name="T11" fmla="*/ 48 h 136"/>
              <a:gd name="T12" fmla="*/ 157 w 200"/>
              <a:gd name="T13" fmla="*/ 0 h 136"/>
              <a:gd name="T14" fmla="*/ 48 w 200"/>
              <a:gd name="T15" fmla="*/ 8 h 136"/>
              <a:gd name="T16" fmla="*/ 153 w 200"/>
              <a:gd name="T17" fmla="*/ 8 h 136"/>
              <a:gd name="T18" fmla="*/ 190 w 200"/>
              <a:gd name="T19" fmla="*/ 48 h 136"/>
              <a:gd name="T20" fmla="*/ 128 w 200"/>
              <a:gd name="T21" fmla="*/ 48 h 136"/>
              <a:gd name="T22" fmla="*/ 100 w 200"/>
              <a:gd name="T23" fmla="*/ 75 h 136"/>
              <a:gd name="T24" fmla="*/ 72 w 200"/>
              <a:gd name="T25" fmla="*/ 48 h 136"/>
              <a:gd name="T26" fmla="*/ 11 w 200"/>
              <a:gd name="T27" fmla="*/ 48 h 136"/>
              <a:gd name="T28" fmla="*/ 48 w 200"/>
              <a:gd name="T29" fmla="*/ 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/>
          </a:p>
        </p:txBody>
      </p:sp>
      <p:sp>
        <p:nvSpPr>
          <p:cNvPr id="22" name="淘宝-想搞设计PPT(倒卖必究)-22"/>
          <p:cNvSpPr/>
          <p:nvPr/>
        </p:nvSpPr>
        <p:spPr bwMode="auto">
          <a:xfrm>
            <a:off x="3750365" y="3553870"/>
            <a:ext cx="471249" cy="433391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4 w 200"/>
              <a:gd name="T5" fmla="*/ 2 h 184"/>
              <a:gd name="T6" fmla="*/ 104 w 200"/>
              <a:gd name="T7" fmla="*/ 160 h 184"/>
              <a:gd name="T8" fmla="*/ 96 w 200"/>
              <a:gd name="T9" fmla="*/ 160 h 184"/>
              <a:gd name="T10" fmla="*/ 96 w 200"/>
              <a:gd name="T11" fmla="*/ 2 h 184"/>
              <a:gd name="T12" fmla="*/ 88 w 200"/>
              <a:gd name="T13" fmla="*/ 0 h 184"/>
              <a:gd name="T14" fmla="*/ 16 w 200"/>
              <a:gd name="T15" fmla="*/ 0 h 184"/>
              <a:gd name="T16" fmla="*/ 0 w 200"/>
              <a:gd name="T17" fmla="*/ 16 h 184"/>
              <a:gd name="T18" fmla="*/ 0 w 200"/>
              <a:gd name="T19" fmla="*/ 152 h 184"/>
              <a:gd name="T20" fmla="*/ 16 w 200"/>
              <a:gd name="T21" fmla="*/ 168 h 184"/>
              <a:gd name="T22" fmla="*/ 88 w 200"/>
              <a:gd name="T23" fmla="*/ 168 h 184"/>
              <a:gd name="T24" fmla="*/ 89 w 200"/>
              <a:gd name="T25" fmla="*/ 168 h 184"/>
              <a:gd name="T26" fmla="*/ 96 w 200"/>
              <a:gd name="T27" fmla="*/ 176 h 184"/>
              <a:gd name="T28" fmla="*/ 96 w 200"/>
              <a:gd name="T29" fmla="*/ 184 h 184"/>
              <a:gd name="T30" fmla="*/ 104 w 200"/>
              <a:gd name="T31" fmla="*/ 184 h 184"/>
              <a:gd name="T32" fmla="*/ 104 w 200"/>
              <a:gd name="T33" fmla="*/ 179 h 184"/>
              <a:gd name="T34" fmla="*/ 105 w 200"/>
              <a:gd name="T35" fmla="*/ 179 h 184"/>
              <a:gd name="T36" fmla="*/ 105 w 200"/>
              <a:gd name="T37" fmla="*/ 176 h 184"/>
              <a:gd name="T38" fmla="*/ 112 w 200"/>
              <a:gd name="T39" fmla="*/ 168 h 184"/>
              <a:gd name="T40" fmla="*/ 112 w 200"/>
              <a:gd name="T41" fmla="*/ 168 h 184"/>
              <a:gd name="T42" fmla="*/ 184 w 200"/>
              <a:gd name="T43" fmla="*/ 168 h 184"/>
              <a:gd name="T44" fmla="*/ 200 w 200"/>
              <a:gd name="T45" fmla="*/ 152 h 184"/>
              <a:gd name="T46" fmla="*/ 200 w 200"/>
              <a:gd name="T47" fmla="*/ 16 h 184"/>
              <a:gd name="T48" fmla="*/ 184 w 200"/>
              <a:gd name="T49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9" y="0"/>
                  <a:pt x="107" y="1"/>
                  <a:pt x="104" y="2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6" y="2"/>
                  <a:pt x="96" y="2"/>
                  <a:pt x="96" y="2"/>
                </a:cubicBezTo>
                <a:cubicBezTo>
                  <a:pt x="94" y="1"/>
                  <a:pt x="91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1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9"/>
                  <a:pt x="104" y="179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8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7"/>
                  <a:pt x="193" y="0"/>
                  <a:pt x="1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/>
          </a:p>
        </p:txBody>
      </p:sp>
      <p:sp>
        <p:nvSpPr>
          <p:cNvPr id="38" name="淘宝-想搞设计PPT(倒卖必究)-38"/>
          <p:cNvSpPr/>
          <p:nvPr/>
        </p:nvSpPr>
        <p:spPr>
          <a:xfrm>
            <a:off x="1186390" y="5312107"/>
            <a:ext cx="1902415" cy="128111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淘宝-想搞设计PPT(倒卖必究)-39"/>
          <p:cNvCxnSpPr/>
          <p:nvPr/>
        </p:nvCxnSpPr>
        <p:spPr>
          <a:xfrm flipH="1">
            <a:off x="1112596" y="5009779"/>
            <a:ext cx="1" cy="801692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淘宝-想搞设计PPT(倒卖必究)-40"/>
          <p:cNvSpPr/>
          <p:nvPr/>
        </p:nvSpPr>
        <p:spPr>
          <a:xfrm>
            <a:off x="3162599" y="1716923"/>
            <a:ext cx="1902415" cy="128111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淘宝-想搞设计PPT(倒卖必究)-41"/>
          <p:cNvCxnSpPr/>
          <p:nvPr/>
        </p:nvCxnSpPr>
        <p:spPr>
          <a:xfrm flipH="1">
            <a:off x="3088805" y="1414594"/>
            <a:ext cx="1" cy="801692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淘宝-想搞设计PPT(倒卖必究)-42"/>
          <p:cNvSpPr/>
          <p:nvPr/>
        </p:nvSpPr>
        <p:spPr>
          <a:xfrm>
            <a:off x="5259971" y="5312107"/>
            <a:ext cx="1902415" cy="128111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淘宝-想搞设计PPT(倒卖必究)-43"/>
          <p:cNvCxnSpPr/>
          <p:nvPr/>
        </p:nvCxnSpPr>
        <p:spPr>
          <a:xfrm flipH="1">
            <a:off x="5186178" y="5009779"/>
            <a:ext cx="1" cy="801692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淘宝-想搞设计PPT(倒卖必究)-44"/>
          <p:cNvSpPr/>
          <p:nvPr/>
        </p:nvSpPr>
        <p:spPr>
          <a:xfrm>
            <a:off x="9412545" y="5312107"/>
            <a:ext cx="1902415" cy="128111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淘宝-想搞设计PPT(倒卖必究)-45"/>
          <p:cNvCxnSpPr/>
          <p:nvPr/>
        </p:nvCxnSpPr>
        <p:spPr>
          <a:xfrm flipH="1">
            <a:off x="9338750" y="5009779"/>
            <a:ext cx="1" cy="801692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淘宝-想搞设计PPT(倒卖必究)-46"/>
          <p:cNvSpPr txBox="1"/>
          <p:nvPr/>
        </p:nvSpPr>
        <p:spPr>
          <a:xfrm>
            <a:off x="1194058" y="4950107"/>
            <a:ext cx="893185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**方法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47" name="淘宝-想搞设计PPT(倒卖必究)-47"/>
          <p:cNvSpPr txBox="1"/>
          <p:nvPr/>
        </p:nvSpPr>
        <p:spPr>
          <a:xfrm>
            <a:off x="3183742" y="1354923"/>
            <a:ext cx="893185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**理论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48" name="淘宝-想搞设计PPT(倒卖必究)-48"/>
          <p:cNvSpPr txBox="1"/>
          <p:nvPr/>
        </p:nvSpPr>
        <p:spPr>
          <a:xfrm>
            <a:off x="5273337" y="4942775"/>
            <a:ext cx="893185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**方法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49" name="淘宝-想搞设计PPT(倒卖必究)-49"/>
          <p:cNvSpPr txBox="1"/>
          <p:nvPr/>
        </p:nvSpPr>
        <p:spPr>
          <a:xfrm>
            <a:off x="9412543" y="4942775"/>
            <a:ext cx="893185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**方法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50" name="淘宝-想搞设计PPT(倒卖必究)-50"/>
          <p:cNvSpPr/>
          <p:nvPr/>
        </p:nvSpPr>
        <p:spPr>
          <a:xfrm>
            <a:off x="7308279" y="1716923"/>
            <a:ext cx="1902415" cy="128111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淘宝-想搞设计PPT(倒卖必究)-51"/>
          <p:cNvCxnSpPr/>
          <p:nvPr/>
        </p:nvCxnSpPr>
        <p:spPr>
          <a:xfrm flipH="1">
            <a:off x="7234486" y="1414594"/>
            <a:ext cx="1" cy="801692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淘宝-想搞设计PPT(倒卖必究)-52"/>
          <p:cNvSpPr txBox="1"/>
          <p:nvPr/>
        </p:nvSpPr>
        <p:spPr>
          <a:xfrm>
            <a:off x="7329422" y="1354923"/>
            <a:ext cx="893185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**理论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53" name="淘宝-想搞设计PPT(倒卖必究)-53"/>
          <p:cNvSpPr>
            <a:spLocks noEditPoints="1"/>
          </p:cNvSpPr>
          <p:nvPr/>
        </p:nvSpPr>
        <p:spPr bwMode="auto">
          <a:xfrm>
            <a:off x="5860131" y="3595855"/>
            <a:ext cx="433868" cy="43386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547F00C-3F1D-20C5-33AF-99B8A1D03940}"/>
              </a:ext>
            </a:extLst>
          </p:cNvPr>
          <p:cNvGrpSpPr/>
          <p:nvPr/>
        </p:nvGrpSpPr>
        <p:grpSpPr>
          <a:xfrm>
            <a:off x="7921970" y="3544553"/>
            <a:ext cx="452025" cy="452025"/>
            <a:chOff x="7921970" y="3544553"/>
            <a:chExt cx="452025" cy="452025"/>
          </a:xfrm>
        </p:grpSpPr>
        <p:sp>
          <p:nvSpPr>
            <p:cNvPr id="54" name="淘宝-想搞设计PPT(倒卖必究)-54"/>
            <p:cNvSpPr>
              <a:spLocks noEditPoints="1"/>
            </p:cNvSpPr>
            <p:nvPr/>
          </p:nvSpPr>
          <p:spPr bwMode="auto">
            <a:xfrm>
              <a:off x="7921970" y="3544553"/>
              <a:ext cx="452025" cy="452025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0 h 200"/>
                <a:gd name="T6" fmla="*/ 100 w 200"/>
                <a:gd name="T7" fmla="*/ 0 h 200"/>
                <a:gd name="T8" fmla="*/ 0 w 200"/>
                <a:gd name="T9" fmla="*/ 100 h 200"/>
                <a:gd name="T10" fmla="*/ 100 w 200"/>
                <a:gd name="T11" fmla="*/ 200 h 200"/>
                <a:gd name="T12" fmla="*/ 100 w 200"/>
                <a:gd name="T13" fmla="*/ 200 h 200"/>
                <a:gd name="T14" fmla="*/ 100 w 200"/>
                <a:gd name="T15" fmla="*/ 200 h 200"/>
                <a:gd name="T16" fmla="*/ 100 w 200"/>
                <a:gd name="T17" fmla="*/ 200 h 200"/>
                <a:gd name="T18" fmla="*/ 200 w 200"/>
                <a:gd name="T19" fmla="*/ 100 h 200"/>
                <a:gd name="T20" fmla="*/ 100 w 200"/>
                <a:gd name="T21" fmla="*/ 0 h 200"/>
                <a:gd name="T22" fmla="*/ 100 w 200"/>
                <a:gd name="T23" fmla="*/ 192 h 200"/>
                <a:gd name="T24" fmla="*/ 100 w 200"/>
                <a:gd name="T25" fmla="*/ 192 h 200"/>
                <a:gd name="T26" fmla="*/ 100 w 200"/>
                <a:gd name="T27" fmla="*/ 192 h 200"/>
                <a:gd name="T28" fmla="*/ 100 w 200"/>
                <a:gd name="T29" fmla="*/ 192 h 200"/>
                <a:gd name="T30" fmla="*/ 8 w 200"/>
                <a:gd name="T31" fmla="*/ 100 h 200"/>
                <a:gd name="T32" fmla="*/ 100 w 200"/>
                <a:gd name="T33" fmla="*/ 8 h 200"/>
                <a:gd name="T34" fmla="*/ 100 w 200"/>
                <a:gd name="T35" fmla="*/ 8 h 200"/>
                <a:gd name="T36" fmla="*/ 100 w 200"/>
                <a:gd name="T37" fmla="*/ 8 h 200"/>
                <a:gd name="T38" fmla="*/ 100 w 200"/>
                <a:gd name="T39" fmla="*/ 8 h 200"/>
                <a:gd name="T40" fmla="*/ 192 w 200"/>
                <a:gd name="T41" fmla="*/ 100 h 200"/>
                <a:gd name="T42" fmla="*/ 100 w 200"/>
                <a:gd name="T43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5"/>
                    <a:pt x="156" y="0"/>
                    <a:pt x="100" y="0"/>
                  </a:cubicBezTo>
                  <a:close/>
                  <a:moveTo>
                    <a:pt x="100" y="192"/>
                  </a:moveTo>
                  <a:cubicBezTo>
                    <a:pt x="100" y="192"/>
                    <a:pt x="100" y="192"/>
                    <a:pt x="100" y="192"/>
                  </a:cubicBezTo>
                  <a:cubicBezTo>
                    <a:pt x="100" y="192"/>
                    <a:pt x="100" y="192"/>
                    <a:pt x="100" y="192"/>
                  </a:cubicBezTo>
                  <a:cubicBezTo>
                    <a:pt x="100" y="192"/>
                    <a:pt x="100" y="192"/>
                    <a:pt x="100" y="192"/>
                  </a:cubicBezTo>
                  <a:cubicBezTo>
                    <a:pt x="50" y="192"/>
                    <a:pt x="8" y="151"/>
                    <a:pt x="8" y="100"/>
                  </a:cubicBezTo>
                  <a:cubicBezTo>
                    <a:pt x="8" y="49"/>
                    <a:pt x="5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51" y="8"/>
                    <a:pt x="192" y="49"/>
                    <a:pt x="192" y="100"/>
                  </a:cubicBezTo>
                  <a:cubicBezTo>
                    <a:pt x="192" y="151"/>
                    <a:pt x="151" y="192"/>
                    <a:pt x="100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55" name="淘宝-想搞设计PPT(倒卖必究)-55"/>
            <p:cNvSpPr/>
            <p:nvPr/>
          </p:nvSpPr>
          <p:spPr bwMode="auto">
            <a:xfrm>
              <a:off x="8157061" y="3678344"/>
              <a:ext cx="74541" cy="83142"/>
            </a:xfrm>
            <a:custGeom>
              <a:avLst/>
              <a:gdLst>
                <a:gd name="T0" fmla="*/ 28 w 33"/>
                <a:gd name="T1" fmla="*/ 0 h 37"/>
                <a:gd name="T2" fmla="*/ 0 w 33"/>
                <a:gd name="T3" fmla="*/ 4 h 37"/>
                <a:gd name="T4" fmla="*/ 0 w 33"/>
                <a:gd name="T5" fmla="*/ 37 h 37"/>
                <a:gd name="T6" fmla="*/ 33 w 33"/>
                <a:gd name="T7" fmla="*/ 37 h 37"/>
                <a:gd name="T8" fmla="*/ 28 w 3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28" y="0"/>
                  </a:moveTo>
                  <a:cubicBezTo>
                    <a:pt x="19" y="3"/>
                    <a:pt x="10" y="4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23"/>
                    <a:pt x="31" y="11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56" name="淘宝-想搞设计PPT(倒卖必究)-56"/>
            <p:cNvSpPr/>
            <p:nvPr/>
          </p:nvSpPr>
          <p:spPr bwMode="auto">
            <a:xfrm>
              <a:off x="8157061" y="3582779"/>
              <a:ext cx="58295" cy="88876"/>
            </a:xfrm>
            <a:custGeom>
              <a:avLst/>
              <a:gdLst>
                <a:gd name="T0" fmla="*/ 0 w 26"/>
                <a:gd name="T1" fmla="*/ 0 h 39"/>
                <a:gd name="T2" fmla="*/ 0 w 26"/>
                <a:gd name="T3" fmla="*/ 39 h 39"/>
                <a:gd name="T4" fmla="*/ 26 w 26"/>
                <a:gd name="T5" fmla="*/ 35 h 39"/>
                <a:gd name="T6" fmla="*/ 0 w 2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0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9" y="39"/>
                    <a:pt x="18" y="37"/>
                    <a:pt x="26" y="35"/>
                  </a:cubicBezTo>
                  <a:cubicBezTo>
                    <a:pt x="20" y="15"/>
                    <a:pt x="1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57" name="淘宝-想搞设计PPT(倒卖必究)-57"/>
            <p:cNvSpPr/>
            <p:nvPr/>
          </p:nvSpPr>
          <p:spPr bwMode="auto">
            <a:xfrm>
              <a:off x="8079653" y="3580867"/>
              <a:ext cx="59250" cy="90787"/>
            </a:xfrm>
            <a:custGeom>
              <a:avLst/>
              <a:gdLst>
                <a:gd name="T0" fmla="*/ 0 w 26"/>
                <a:gd name="T1" fmla="*/ 36 h 40"/>
                <a:gd name="T2" fmla="*/ 26 w 26"/>
                <a:gd name="T3" fmla="*/ 40 h 40"/>
                <a:gd name="T4" fmla="*/ 26 w 26"/>
                <a:gd name="T5" fmla="*/ 0 h 40"/>
                <a:gd name="T6" fmla="*/ 0 w 26"/>
                <a:gd name="T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0">
                  <a:moveTo>
                    <a:pt x="0" y="36"/>
                  </a:moveTo>
                  <a:cubicBezTo>
                    <a:pt x="9" y="38"/>
                    <a:pt x="17" y="40"/>
                    <a:pt x="26" y="4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7" y="3"/>
                    <a:pt x="7" y="16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58" name="淘宝-想搞设计PPT(倒卖必究)-58"/>
            <p:cNvSpPr/>
            <p:nvPr/>
          </p:nvSpPr>
          <p:spPr bwMode="auto">
            <a:xfrm>
              <a:off x="8193377" y="3585646"/>
              <a:ext cx="89832" cy="71674"/>
            </a:xfrm>
            <a:custGeom>
              <a:avLst/>
              <a:gdLst>
                <a:gd name="T0" fmla="*/ 40 w 40"/>
                <a:gd name="T1" fmla="*/ 23 h 32"/>
                <a:gd name="T2" fmla="*/ 0 w 40"/>
                <a:gd name="T3" fmla="*/ 0 h 32"/>
                <a:gd name="T4" fmla="*/ 17 w 40"/>
                <a:gd name="T5" fmla="*/ 32 h 32"/>
                <a:gd name="T6" fmla="*/ 40 w 40"/>
                <a:gd name="T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29" y="12"/>
                    <a:pt x="16" y="4"/>
                    <a:pt x="0" y="0"/>
                  </a:cubicBezTo>
                  <a:cubicBezTo>
                    <a:pt x="7" y="8"/>
                    <a:pt x="13" y="19"/>
                    <a:pt x="17" y="32"/>
                  </a:cubicBezTo>
                  <a:cubicBezTo>
                    <a:pt x="25" y="30"/>
                    <a:pt x="33" y="27"/>
                    <a:pt x="4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59" name="淘宝-想搞设计PPT(倒卖必究)-59"/>
            <p:cNvSpPr/>
            <p:nvPr/>
          </p:nvSpPr>
          <p:spPr bwMode="auto">
            <a:xfrm>
              <a:off x="8235426" y="3650630"/>
              <a:ext cx="102255" cy="110857"/>
            </a:xfrm>
            <a:custGeom>
              <a:avLst/>
              <a:gdLst>
                <a:gd name="T0" fmla="*/ 5 w 45"/>
                <a:gd name="T1" fmla="*/ 49 h 49"/>
                <a:gd name="T2" fmla="*/ 45 w 45"/>
                <a:gd name="T3" fmla="*/ 49 h 49"/>
                <a:gd name="T4" fmla="*/ 26 w 45"/>
                <a:gd name="T5" fmla="*/ 0 h 49"/>
                <a:gd name="T6" fmla="*/ 0 w 45"/>
                <a:gd name="T7" fmla="*/ 11 h 49"/>
                <a:gd name="T8" fmla="*/ 5 w 45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9">
                  <a:moveTo>
                    <a:pt x="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5" y="30"/>
                    <a:pt x="38" y="13"/>
                    <a:pt x="26" y="0"/>
                  </a:cubicBezTo>
                  <a:cubicBezTo>
                    <a:pt x="18" y="4"/>
                    <a:pt x="9" y="8"/>
                    <a:pt x="0" y="11"/>
                  </a:cubicBezTo>
                  <a:cubicBezTo>
                    <a:pt x="3" y="22"/>
                    <a:pt x="5" y="35"/>
                    <a:pt x="5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0" name="淘宝-想搞设计PPT(倒卖必究)-60"/>
            <p:cNvSpPr/>
            <p:nvPr/>
          </p:nvSpPr>
          <p:spPr bwMode="auto">
            <a:xfrm>
              <a:off x="8066274" y="3678344"/>
              <a:ext cx="72630" cy="83142"/>
            </a:xfrm>
            <a:custGeom>
              <a:avLst/>
              <a:gdLst>
                <a:gd name="T0" fmla="*/ 0 w 32"/>
                <a:gd name="T1" fmla="*/ 37 h 37"/>
                <a:gd name="T2" fmla="*/ 32 w 32"/>
                <a:gd name="T3" fmla="*/ 37 h 37"/>
                <a:gd name="T4" fmla="*/ 32 w 32"/>
                <a:gd name="T5" fmla="*/ 4 h 37"/>
                <a:gd name="T6" fmla="*/ 4 w 32"/>
                <a:gd name="T7" fmla="*/ 0 h 37"/>
                <a:gd name="T8" fmla="*/ 0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0" y="37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3" y="4"/>
                    <a:pt x="13" y="3"/>
                    <a:pt x="4" y="0"/>
                  </a:cubicBezTo>
                  <a:cubicBezTo>
                    <a:pt x="2" y="11"/>
                    <a:pt x="0" y="23"/>
                    <a:pt x="0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1" name="淘宝-想搞设计PPT(倒卖必究)-61"/>
            <p:cNvSpPr/>
            <p:nvPr/>
          </p:nvSpPr>
          <p:spPr bwMode="auto">
            <a:xfrm>
              <a:off x="8157061" y="3779644"/>
              <a:ext cx="74541" cy="81230"/>
            </a:xfrm>
            <a:custGeom>
              <a:avLst/>
              <a:gdLst>
                <a:gd name="T0" fmla="*/ 33 w 33"/>
                <a:gd name="T1" fmla="*/ 0 h 36"/>
                <a:gd name="T2" fmla="*/ 0 w 33"/>
                <a:gd name="T3" fmla="*/ 0 h 36"/>
                <a:gd name="T4" fmla="*/ 0 w 33"/>
                <a:gd name="T5" fmla="*/ 33 h 36"/>
                <a:gd name="T6" fmla="*/ 28 w 33"/>
                <a:gd name="T7" fmla="*/ 36 h 36"/>
                <a:gd name="T8" fmla="*/ 33 w 3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" y="33"/>
                    <a:pt x="19" y="34"/>
                    <a:pt x="28" y="36"/>
                  </a:cubicBezTo>
                  <a:cubicBezTo>
                    <a:pt x="31" y="26"/>
                    <a:pt x="33" y="13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2" name="淘宝-想搞设计PPT(倒卖必究)-62"/>
            <p:cNvSpPr/>
            <p:nvPr/>
          </p:nvSpPr>
          <p:spPr bwMode="auto">
            <a:xfrm>
              <a:off x="8066274" y="3779644"/>
              <a:ext cx="72630" cy="81230"/>
            </a:xfrm>
            <a:custGeom>
              <a:avLst/>
              <a:gdLst>
                <a:gd name="T0" fmla="*/ 4 w 32"/>
                <a:gd name="T1" fmla="*/ 36 h 36"/>
                <a:gd name="T2" fmla="*/ 32 w 32"/>
                <a:gd name="T3" fmla="*/ 33 h 36"/>
                <a:gd name="T4" fmla="*/ 32 w 32"/>
                <a:gd name="T5" fmla="*/ 0 h 36"/>
                <a:gd name="T6" fmla="*/ 0 w 32"/>
                <a:gd name="T7" fmla="*/ 0 h 36"/>
                <a:gd name="T8" fmla="*/ 4 w 3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6">
                  <a:moveTo>
                    <a:pt x="4" y="36"/>
                  </a:moveTo>
                  <a:cubicBezTo>
                    <a:pt x="13" y="34"/>
                    <a:pt x="23" y="33"/>
                    <a:pt x="32" y="3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2" y="26"/>
                    <a:pt x="4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3" name="淘宝-想搞设计PPT(倒卖必究)-63"/>
            <p:cNvSpPr/>
            <p:nvPr/>
          </p:nvSpPr>
          <p:spPr bwMode="auto">
            <a:xfrm>
              <a:off x="8079653" y="3870431"/>
              <a:ext cx="59250" cy="87920"/>
            </a:xfrm>
            <a:custGeom>
              <a:avLst/>
              <a:gdLst>
                <a:gd name="T0" fmla="*/ 26 w 26"/>
                <a:gd name="T1" fmla="*/ 39 h 39"/>
                <a:gd name="T2" fmla="*/ 26 w 26"/>
                <a:gd name="T3" fmla="*/ 0 h 39"/>
                <a:gd name="T4" fmla="*/ 0 w 26"/>
                <a:gd name="T5" fmla="*/ 3 h 39"/>
                <a:gd name="T6" fmla="*/ 26 w 26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26" y="39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9" y="1"/>
                    <a:pt x="0" y="3"/>
                  </a:cubicBezTo>
                  <a:cubicBezTo>
                    <a:pt x="7" y="23"/>
                    <a:pt x="17" y="37"/>
                    <a:pt x="2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4" name="淘宝-想搞设计PPT(倒卖必究)-64"/>
            <p:cNvSpPr/>
            <p:nvPr/>
          </p:nvSpPr>
          <p:spPr bwMode="auto">
            <a:xfrm>
              <a:off x="8193377" y="3880944"/>
              <a:ext cx="89832" cy="74541"/>
            </a:xfrm>
            <a:custGeom>
              <a:avLst/>
              <a:gdLst>
                <a:gd name="T0" fmla="*/ 0 w 40"/>
                <a:gd name="T1" fmla="*/ 33 h 33"/>
                <a:gd name="T2" fmla="*/ 40 w 40"/>
                <a:gd name="T3" fmla="*/ 10 h 33"/>
                <a:gd name="T4" fmla="*/ 17 w 40"/>
                <a:gd name="T5" fmla="*/ 0 h 33"/>
                <a:gd name="T6" fmla="*/ 0 w 40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0" y="33"/>
                  </a:moveTo>
                  <a:cubicBezTo>
                    <a:pt x="16" y="29"/>
                    <a:pt x="30" y="21"/>
                    <a:pt x="40" y="10"/>
                  </a:cubicBezTo>
                  <a:cubicBezTo>
                    <a:pt x="33" y="6"/>
                    <a:pt x="25" y="3"/>
                    <a:pt x="17" y="0"/>
                  </a:cubicBezTo>
                  <a:cubicBezTo>
                    <a:pt x="13" y="14"/>
                    <a:pt x="7" y="25"/>
                    <a:pt x="0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5" name="淘宝-想搞设计PPT(倒卖必究)-65"/>
            <p:cNvSpPr/>
            <p:nvPr/>
          </p:nvSpPr>
          <p:spPr bwMode="auto">
            <a:xfrm>
              <a:off x="8014669" y="3585646"/>
              <a:ext cx="89832" cy="71674"/>
            </a:xfrm>
            <a:custGeom>
              <a:avLst/>
              <a:gdLst>
                <a:gd name="T0" fmla="*/ 40 w 40"/>
                <a:gd name="T1" fmla="*/ 0 h 32"/>
                <a:gd name="T2" fmla="*/ 0 w 40"/>
                <a:gd name="T3" fmla="*/ 23 h 32"/>
                <a:gd name="T4" fmla="*/ 22 w 40"/>
                <a:gd name="T5" fmla="*/ 32 h 32"/>
                <a:gd name="T6" fmla="*/ 40 w 40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2">
                  <a:moveTo>
                    <a:pt x="40" y="0"/>
                  </a:moveTo>
                  <a:cubicBezTo>
                    <a:pt x="24" y="4"/>
                    <a:pt x="10" y="12"/>
                    <a:pt x="0" y="23"/>
                  </a:cubicBezTo>
                  <a:cubicBezTo>
                    <a:pt x="7" y="27"/>
                    <a:pt x="14" y="30"/>
                    <a:pt x="22" y="32"/>
                  </a:cubicBezTo>
                  <a:cubicBezTo>
                    <a:pt x="27" y="19"/>
                    <a:pt x="33" y="8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6" name="淘宝-想搞设计PPT(倒卖必究)-66"/>
            <p:cNvSpPr/>
            <p:nvPr/>
          </p:nvSpPr>
          <p:spPr bwMode="auto">
            <a:xfrm>
              <a:off x="8235426" y="3779644"/>
              <a:ext cx="102255" cy="110857"/>
            </a:xfrm>
            <a:custGeom>
              <a:avLst/>
              <a:gdLst>
                <a:gd name="T0" fmla="*/ 0 w 45"/>
                <a:gd name="T1" fmla="*/ 38 h 49"/>
                <a:gd name="T2" fmla="*/ 26 w 45"/>
                <a:gd name="T3" fmla="*/ 49 h 49"/>
                <a:gd name="T4" fmla="*/ 45 w 45"/>
                <a:gd name="T5" fmla="*/ 0 h 49"/>
                <a:gd name="T6" fmla="*/ 5 w 45"/>
                <a:gd name="T7" fmla="*/ 0 h 49"/>
                <a:gd name="T8" fmla="*/ 0 w 45"/>
                <a:gd name="T9" fmla="*/ 3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9">
                  <a:moveTo>
                    <a:pt x="0" y="38"/>
                  </a:moveTo>
                  <a:cubicBezTo>
                    <a:pt x="10" y="41"/>
                    <a:pt x="18" y="45"/>
                    <a:pt x="26" y="49"/>
                  </a:cubicBezTo>
                  <a:cubicBezTo>
                    <a:pt x="38" y="36"/>
                    <a:pt x="45" y="19"/>
                    <a:pt x="4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4"/>
                    <a:pt x="3" y="27"/>
                    <a:pt x="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7" name="淘宝-想搞设计PPT(倒卖必究)-67"/>
            <p:cNvSpPr/>
            <p:nvPr/>
          </p:nvSpPr>
          <p:spPr bwMode="auto">
            <a:xfrm>
              <a:off x="8157061" y="3870431"/>
              <a:ext cx="58295" cy="87920"/>
            </a:xfrm>
            <a:custGeom>
              <a:avLst/>
              <a:gdLst>
                <a:gd name="T0" fmla="*/ 0 w 26"/>
                <a:gd name="T1" fmla="*/ 0 h 39"/>
                <a:gd name="T2" fmla="*/ 0 w 26"/>
                <a:gd name="T3" fmla="*/ 39 h 39"/>
                <a:gd name="T4" fmla="*/ 26 w 26"/>
                <a:gd name="T5" fmla="*/ 3 h 39"/>
                <a:gd name="T6" fmla="*/ 0 w 2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0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0" y="36"/>
                    <a:pt x="20" y="23"/>
                    <a:pt x="26" y="3"/>
                  </a:cubicBezTo>
                  <a:cubicBezTo>
                    <a:pt x="18" y="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8" name="淘宝-想搞设计PPT(倒卖必究)-68"/>
            <p:cNvSpPr/>
            <p:nvPr/>
          </p:nvSpPr>
          <p:spPr bwMode="auto">
            <a:xfrm>
              <a:off x="7958285" y="3650630"/>
              <a:ext cx="101300" cy="110857"/>
            </a:xfrm>
            <a:custGeom>
              <a:avLst/>
              <a:gdLst>
                <a:gd name="T0" fmla="*/ 45 w 45"/>
                <a:gd name="T1" fmla="*/ 10 h 49"/>
                <a:gd name="T2" fmla="*/ 19 w 45"/>
                <a:gd name="T3" fmla="*/ 0 h 49"/>
                <a:gd name="T4" fmla="*/ 0 w 45"/>
                <a:gd name="T5" fmla="*/ 49 h 49"/>
                <a:gd name="T6" fmla="*/ 40 w 45"/>
                <a:gd name="T7" fmla="*/ 49 h 49"/>
                <a:gd name="T8" fmla="*/ 45 w 45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9">
                  <a:moveTo>
                    <a:pt x="45" y="10"/>
                  </a:moveTo>
                  <a:cubicBezTo>
                    <a:pt x="36" y="8"/>
                    <a:pt x="28" y="4"/>
                    <a:pt x="19" y="0"/>
                  </a:cubicBezTo>
                  <a:cubicBezTo>
                    <a:pt x="8" y="13"/>
                    <a:pt x="1" y="30"/>
                    <a:pt x="0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35"/>
                    <a:pt x="42" y="22"/>
                    <a:pt x="4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69" name="淘宝-想搞设计PPT(倒卖必究)-69"/>
            <p:cNvSpPr/>
            <p:nvPr/>
          </p:nvSpPr>
          <p:spPr bwMode="auto">
            <a:xfrm>
              <a:off x="7958285" y="3779644"/>
              <a:ext cx="101300" cy="110857"/>
            </a:xfrm>
            <a:custGeom>
              <a:avLst/>
              <a:gdLst>
                <a:gd name="T0" fmla="*/ 40 w 45"/>
                <a:gd name="T1" fmla="*/ 0 h 49"/>
                <a:gd name="T2" fmla="*/ 0 w 45"/>
                <a:gd name="T3" fmla="*/ 0 h 49"/>
                <a:gd name="T4" fmla="*/ 19 w 45"/>
                <a:gd name="T5" fmla="*/ 49 h 49"/>
                <a:gd name="T6" fmla="*/ 45 w 45"/>
                <a:gd name="T7" fmla="*/ 38 h 49"/>
                <a:gd name="T8" fmla="*/ 40 w 4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9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8" y="36"/>
                    <a:pt x="19" y="49"/>
                  </a:cubicBezTo>
                  <a:cubicBezTo>
                    <a:pt x="28" y="45"/>
                    <a:pt x="36" y="41"/>
                    <a:pt x="45" y="38"/>
                  </a:cubicBezTo>
                  <a:cubicBezTo>
                    <a:pt x="42" y="27"/>
                    <a:pt x="41" y="14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70" name="淘宝-想搞设计PPT(倒卖必究)-70"/>
            <p:cNvSpPr/>
            <p:nvPr/>
          </p:nvSpPr>
          <p:spPr bwMode="auto">
            <a:xfrm>
              <a:off x="8011802" y="3880944"/>
              <a:ext cx="92699" cy="74541"/>
            </a:xfrm>
            <a:custGeom>
              <a:avLst/>
              <a:gdLst>
                <a:gd name="T0" fmla="*/ 0 w 41"/>
                <a:gd name="T1" fmla="*/ 10 h 33"/>
                <a:gd name="T2" fmla="*/ 41 w 41"/>
                <a:gd name="T3" fmla="*/ 33 h 33"/>
                <a:gd name="T4" fmla="*/ 23 w 41"/>
                <a:gd name="T5" fmla="*/ 0 h 33"/>
                <a:gd name="T6" fmla="*/ 0 w 41"/>
                <a:gd name="T7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33">
                  <a:moveTo>
                    <a:pt x="0" y="10"/>
                  </a:moveTo>
                  <a:cubicBezTo>
                    <a:pt x="11" y="21"/>
                    <a:pt x="25" y="29"/>
                    <a:pt x="41" y="33"/>
                  </a:cubicBezTo>
                  <a:cubicBezTo>
                    <a:pt x="33" y="25"/>
                    <a:pt x="28" y="14"/>
                    <a:pt x="23" y="0"/>
                  </a:cubicBezTo>
                  <a:cubicBezTo>
                    <a:pt x="15" y="3"/>
                    <a:pt x="8" y="6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</p:grpSp>
      <p:sp>
        <p:nvSpPr>
          <p:cNvPr id="71" name="淘宝-想搞设计PPT(倒卖必究)-71"/>
          <p:cNvSpPr/>
          <p:nvPr/>
        </p:nvSpPr>
        <p:spPr bwMode="auto">
          <a:xfrm>
            <a:off x="9907491" y="3671654"/>
            <a:ext cx="542812" cy="341169"/>
          </a:xfrm>
          <a:custGeom>
            <a:avLst/>
            <a:gdLst>
              <a:gd name="T0" fmla="*/ 197 w 240"/>
              <a:gd name="T1" fmla="*/ 63 h 151"/>
              <a:gd name="T2" fmla="*/ 197 w 240"/>
              <a:gd name="T3" fmla="*/ 62 h 151"/>
              <a:gd name="T4" fmla="*/ 135 w 240"/>
              <a:gd name="T5" fmla="*/ 0 h 151"/>
              <a:gd name="T6" fmla="*/ 79 w 240"/>
              <a:gd name="T7" fmla="*/ 35 h 151"/>
              <a:gd name="T8" fmla="*/ 64 w 240"/>
              <a:gd name="T9" fmla="*/ 31 h 151"/>
              <a:gd name="T10" fmla="*/ 33 w 240"/>
              <a:gd name="T11" fmla="*/ 58 h 151"/>
              <a:gd name="T12" fmla="*/ 0 w 240"/>
              <a:gd name="T13" fmla="*/ 103 h 151"/>
              <a:gd name="T14" fmla="*/ 48 w 240"/>
              <a:gd name="T15" fmla="*/ 151 h 151"/>
              <a:gd name="T16" fmla="*/ 197 w 240"/>
              <a:gd name="T17" fmla="*/ 151 h 151"/>
              <a:gd name="T18" fmla="*/ 197 w 240"/>
              <a:gd name="T19" fmla="*/ 151 h 151"/>
              <a:gd name="T20" fmla="*/ 240 w 240"/>
              <a:gd name="T21" fmla="*/ 107 h 151"/>
              <a:gd name="T22" fmla="*/ 197 w 240"/>
              <a:gd name="T23" fmla="*/ 6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151">
                <a:moveTo>
                  <a:pt x="197" y="63"/>
                </a:move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1"/>
                  <a:pt x="64" y="31"/>
                </a:cubicBezTo>
                <a:cubicBezTo>
                  <a:pt x="49" y="31"/>
                  <a:pt x="35" y="43"/>
                  <a:pt x="33" y="58"/>
                </a:cubicBezTo>
                <a:cubicBezTo>
                  <a:pt x="14" y="65"/>
                  <a:pt x="0" y="82"/>
                  <a:pt x="0" y="103"/>
                </a:cubicBezTo>
                <a:cubicBezTo>
                  <a:pt x="0" y="130"/>
                  <a:pt x="22" y="151"/>
                  <a:pt x="48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221" y="151"/>
                  <a:pt x="240" y="132"/>
                  <a:pt x="240" y="107"/>
                </a:cubicBezTo>
                <a:cubicBezTo>
                  <a:pt x="240" y="83"/>
                  <a:pt x="221" y="64"/>
                  <a:pt x="197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/>
          </a:p>
        </p:txBody>
      </p:sp>
      <p:sp>
        <p:nvSpPr>
          <p:cNvPr id="86" name="淘宝-想搞设计PPT(倒卖必究)-8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3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87" name="淘宝-想搞设计PPT(倒卖必究)-87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F37A36-A532-CFCC-B421-EE74B56BF6BE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16" name="淘宝-想搞设计PPT(倒卖必究)-16">
              <a:extLst>
                <a:ext uri="{FF2B5EF4-FFF2-40B4-BE49-F238E27FC236}">
                  <a16:creationId xmlns:a16="http://schemas.microsoft.com/office/drawing/2014/main" id="{7C6BBA20-20BB-DEA0-4FFD-F84A0615F7E8}"/>
                </a:ext>
              </a:extLst>
            </p:cNvPr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淘宝-想搞设计PPT(倒卖必究)-17">
              <a:extLst>
                <a:ext uri="{FF2B5EF4-FFF2-40B4-BE49-F238E27FC236}">
                  <a16:creationId xmlns:a16="http://schemas.microsoft.com/office/drawing/2014/main" id="{D3F487D2-702C-6A30-052D-45A1B8A03CB5}"/>
                </a:ext>
              </a:extLst>
            </p:cNvPr>
            <p:cNvSpPr/>
            <p:nvPr/>
          </p:nvSpPr>
          <p:spPr>
            <a:xfrm>
              <a:off x="2838032" y="324999"/>
              <a:ext cx="2729373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pic>
        <p:nvPicPr>
          <p:cNvPr id="88" name="Picture 87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8757CBCB-3462-389E-215D-4753FEA373C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F943A880-F549-39B3-8AB2-2CA0714730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AE7D150C-AF23-F4AC-3970-3E943C799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3" name="淘宝-想搞设计PPT(倒卖必究)-23"/>
          <p:cNvSpPr/>
          <p:nvPr/>
        </p:nvSpPr>
        <p:spPr>
          <a:xfrm rot="5400000" flipH="1">
            <a:off x="7814804" y="2707655"/>
            <a:ext cx="622152" cy="448642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484BE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 rot="16200000">
            <a:off x="3526175" y="77244"/>
            <a:ext cx="622152" cy="448642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484BE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4357761" y="1988122"/>
            <a:ext cx="3306471" cy="327382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4484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4490373" y="2119427"/>
            <a:ext cx="3041243" cy="3011215"/>
          </a:xfrm>
          <a:prstGeom prst="ellipse">
            <a:avLst/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22" name="淘宝-想搞设计PPT(倒卖必究)-22"/>
          <p:cNvSpPr txBox="1"/>
          <p:nvPr/>
        </p:nvSpPr>
        <p:spPr>
          <a:xfrm>
            <a:off x="4742553" y="2607187"/>
            <a:ext cx="2639239" cy="104644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Calibri" panose="020F0502020204030204" pitchFamily="34" charset="0"/>
              </a:rPr>
              <a:t>Methods</a:t>
            </a:r>
            <a:endParaRPr lang="zh-CN" altLang="en-US" sz="4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5180449" y="3330773"/>
            <a:ext cx="1617387" cy="150117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1892957" y="2119425"/>
            <a:ext cx="1307443" cy="49244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8821588" y="4750813"/>
            <a:ext cx="1307443" cy="49244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1764673" y="4299645"/>
            <a:ext cx="2353019" cy="98103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淘宝-想搞设计PPT(倒卖必究)-28"/>
          <p:cNvCxnSpPr/>
          <p:nvPr/>
        </p:nvCxnSpPr>
        <p:spPr>
          <a:xfrm flipH="1">
            <a:off x="2832076" y="4185820"/>
            <a:ext cx="1005177" cy="0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淘宝-想搞设计PPT(倒卖必究)-29"/>
          <p:cNvSpPr txBox="1"/>
          <p:nvPr/>
        </p:nvSpPr>
        <p:spPr>
          <a:xfrm>
            <a:off x="2686720" y="3297914"/>
            <a:ext cx="1325996" cy="95192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dirty="0">
                <a:solidFill>
                  <a:srgbClr val="435566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35%</a:t>
            </a:r>
            <a:endParaRPr lang="zh-CN" altLang="en-US" sz="4800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8011649" y="3463391"/>
            <a:ext cx="2353019" cy="100027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淘宝-想搞设计PPT(倒卖必究)-40"/>
          <p:cNvCxnSpPr/>
          <p:nvPr/>
        </p:nvCxnSpPr>
        <p:spPr>
          <a:xfrm flipH="1">
            <a:off x="8154625" y="3305368"/>
            <a:ext cx="1005177" cy="0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淘宝-想搞设计PPT(倒卖必究)-41"/>
          <p:cNvSpPr txBox="1"/>
          <p:nvPr/>
        </p:nvSpPr>
        <p:spPr>
          <a:xfrm>
            <a:off x="8009269" y="2417462"/>
            <a:ext cx="1325996" cy="95192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dirty="0">
                <a:solidFill>
                  <a:srgbClr val="435566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65%</a:t>
            </a:r>
            <a:endParaRPr lang="zh-CN" altLang="en-US" sz="4800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2" name="淘宝-想搞设计PPT(倒卖必究)-42"/>
          <p:cNvSpPr/>
          <p:nvPr/>
        </p:nvSpPr>
        <p:spPr>
          <a:xfrm rot="10800000" flipV="1">
            <a:off x="1144067" y="5817825"/>
            <a:ext cx="1299872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方法总结</a:t>
            </a:r>
          </a:p>
        </p:txBody>
      </p:sp>
      <p:sp>
        <p:nvSpPr>
          <p:cNvPr id="50" name="淘宝-想搞设计PPT(倒卖必究)-50"/>
          <p:cNvSpPr/>
          <p:nvPr/>
        </p:nvSpPr>
        <p:spPr>
          <a:xfrm>
            <a:off x="2678207" y="5736920"/>
            <a:ext cx="8239260" cy="72019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淘宝-想搞设计PPT(倒卖必究)-6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3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66" name="淘宝-想搞设计PPT(倒卖必究)-66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FA4F98-822E-9ADD-3396-766CDAE310DB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356F3F37-9E21-905F-8E26-7CBEDFB6B2CB}"/>
                </a:ext>
              </a:extLst>
            </p:cNvPr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7BD6BB5F-8813-0AB6-1BC5-E9F8FB2002F5}"/>
                </a:ext>
              </a:extLst>
            </p:cNvPr>
            <p:cNvSpPr/>
            <p:nvPr/>
          </p:nvSpPr>
          <p:spPr>
            <a:xfrm>
              <a:off x="2838032" y="324999"/>
              <a:ext cx="2729373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pic>
        <p:nvPicPr>
          <p:cNvPr id="67" name="Picture 6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93D3E482-23C2-A837-E0A9-44EDC1A143A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D5DF485E-41A9-3415-81DA-670B34481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14918F91-FC0E-3D3D-EFA8-DD58FC8151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DF9B5E0-0A64-2F77-59DC-6EBAA5192DD8}"/>
              </a:ext>
            </a:extLst>
          </p:cNvPr>
          <p:cNvGrpSpPr/>
          <p:nvPr/>
        </p:nvGrpSpPr>
        <p:grpSpPr>
          <a:xfrm>
            <a:off x="-21102" y="2847434"/>
            <a:ext cx="12213103" cy="1296345"/>
            <a:chOff x="-21102" y="2847434"/>
            <a:chExt cx="12213103" cy="1296345"/>
          </a:xfrm>
        </p:grpSpPr>
        <p:sp>
          <p:nvSpPr>
            <p:cNvPr id="51" name="淘宝-想搞设计PPT(倒卖必究)-51"/>
            <p:cNvSpPr/>
            <p:nvPr/>
          </p:nvSpPr>
          <p:spPr>
            <a:xfrm flipH="1">
              <a:off x="0" y="2872349"/>
              <a:ext cx="12192001" cy="1252063"/>
            </a:xfrm>
            <a:prstGeom prst="rect">
              <a:avLst/>
            </a:prstGeom>
            <a:gradFill>
              <a:gsLst>
                <a:gs pos="0">
                  <a:srgbClr val="135890">
                    <a:alpha val="0"/>
                    <a:lumMod val="5000"/>
                    <a:lumOff val="95000"/>
                  </a:srgbClr>
                </a:gs>
                <a:gs pos="78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10800000" flipV="1">
              <a:off x="464451" y="2847434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84B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</a:rPr>
                <a:t>4</a:t>
              </a:r>
              <a:endParaRPr lang="zh-CN" altLang="en-US" sz="6000" dirty="0">
                <a:solidFill>
                  <a:srgbClr val="FFFFFF"/>
                </a:solidFill>
              </a:endParaRPr>
            </a:p>
          </p:txBody>
        </p:sp>
        <p:sp>
          <p:nvSpPr>
            <p:cNvPr id="42" name="淘宝-想搞设计PPT(倒卖必究)-42"/>
            <p:cNvSpPr txBox="1"/>
            <p:nvPr/>
          </p:nvSpPr>
          <p:spPr>
            <a:xfrm>
              <a:off x="8316575" y="3077397"/>
              <a:ext cx="3631758" cy="861772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分析与讨论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3"/>
              <a:ext cx="242777" cy="1285286"/>
              <a:chOff x="-21102" y="2858492"/>
              <a:chExt cx="242777" cy="1285286"/>
            </a:xfrm>
          </p:grpSpPr>
          <p:sp>
            <p:nvSpPr>
              <p:cNvPr id="46" name="淘宝-想搞设计PPT(倒卖必究)-46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淘宝-想搞设计PPT(倒卖必究)-47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淘宝-想搞设计PPT(倒卖必究)-48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淘宝-想搞设计PPT(倒卖必究)-49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淘宝-想搞设计PPT(倒卖必究)-53"/>
            <p:cNvSpPr/>
            <p:nvPr/>
          </p:nvSpPr>
          <p:spPr>
            <a:xfrm>
              <a:off x="3871404" y="3264362"/>
              <a:ext cx="4400510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pic>
        <p:nvPicPr>
          <p:cNvPr id="54" name="Picture 5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503A2D2C-2010-4148-0662-1729CFBF987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412670BA-15B6-0FBB-006B-7C139C07332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5818088A-A701-B8ED-C41B-2157665754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2" name="淘宝-想搞设计PPT(倒卖必究)-2"/>
          <p:cNvSpPr/>
          <p:nvPr/>
        </p:nvSpPr>
        <p:spPr>
          <a:xfrm rot="2686645">
            <a:off x="4605409" y="2412321"/>
            <a:ext cx="1430064" cy="1443667"/>
          </a:xfrm>
          <a:prstGeom prst="corner">
            <a:avLst/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/>
          </a:p>
        </p:txBody>
      </p:sp>
      <p:sp>
        <p:nvSpPr>
          <p:cNvPr id="18" name="淘宝-想搞设计PPT(倒卖必究)-18"/>
          <p:cNvSpPr/>
          <p:nvPr/>
        </p:nvSpPr>
        <p:spPr>
          <a:xfrm rot="8086645">
            <a:off x="5819106" y="2416548"/>
            <a:ext cx="1420689" cy="1392304"/>
          </a:xfrm>
          <a:prstGeom prst="corner">
            <a:avLst/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/>
          </a:p>
        </p:txBody>
      </p:sp>
      <p:sp>
        <p:nvSpPr>
          <p:cNvPr id="20" name="淘宝-想搞设计PPT(倒卖必究)-20"/>
          <p:cNvSpPr/>
          <p:nvPr/>
        </p:nvSpPr>
        <p:spPr>
          <a:xfrm rot="13486645">
            <a:off x="5830864" y="3610563"/>
            <a:ext cx="1428819" cy="1428819"/>
          </a:xfrm>
          <a:prstGeom prst="corner">
            <a:avLst/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/>
          </a:p>
        </p:txBody>
      </p:sp>
      <p:sp>
        <p:nvSpPr>
          <p:cNvPr id="21" name="淘宝-想搞设计PPT(倒卖必究)-21"/>
          <p:cNvSpPr/>
          <p:nvPr/>
        </p:nvSpPr>
        <p:spPr>
          <a:xfrm rot="18886645">
            <a:off x="4630661" y="3640515"/>
            <a:ext cx="1428819" cy="1428819"/>
          </a:xfrm>
          <a:prstGeom prst="corner">
            <a:avLst/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/>
          </a:p>
        </p:txBody>
      </p:sp>
      <p:sp>
        <p:nvSpPr>
          <p:cNvPr id="24" name="淘宝-想搞设计PPT(倒卖必究)-24"/>
          <p:cNvSpPr txBox="1"/>
          <p:nvPr/>
        </p:nvSpPr>
        <p:spPr>
          <a:xfrm>
            <a:off x="4632667" y="2471944"/>
            <a:ext cx="540648" cy="117262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500" dirty="0">
                <a:solidFill>
                  <a:schemeClr val="bg1"/>
                </a:solidFill>
                <a:latin typeface="Eras Light ITC" panose="020B0402030504020804" pitchFamily="34" charset="0"/>
              </a:rPr>
              <a:t>S</a:t>
            </a:r>
            <a:endParaRPr lang="zh-CN" altLang="en-US" sz="55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6133493" y="1960488"/>
            <a:ext cx="540648" cy="117262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500" dirty="0">
                <a:solidFill>
                  <a:schemeClr val="bg1"/>
                </a:solidFill>
                <a:latin typeface="Eras Light ITC" panose="020B0402030504020804" pitchFamily="34" charset="0"/>
              </a:rPr>
              <a:t>w</a:t>
            </a:r>
            <a:endParaRPr lang="zh-CN" altLang="en-US" sz="55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26" name="淘宝-想搞设计PPT(倒卖必究)-26"/>
          <p:cNvSpPr txBox="1"/>
          <p:nvPr/>
        </p:nvSpPr>
        <p:spPr>
          <a:xfrm>
            <a:off x="6683607" y="3692716"/>
            <a:ext cx="540648" cy="117262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500" dirty="0">
                <a:solidFill>
                  <a:schemeClr val="bg1"/>
                </a:solidFill>
                <a:latin typeface="Eras Light ITC" panose="020B0402030504020804" pitchFamily="34" charset="0"/>
              </a:rPr>
              <a:t>T</a:t>
            </a:r>
            <a:endParaRPr lang="zh-CN" altLang="en-US" sz="55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27" name="淘宝-想搞设计PPT(倒卖必究)-27"/>
          <p:cNvSpPr txBox="1"/>
          <p:nvPr/>
        </p:nvSpPr>
        <p:spPr>
          <a:xfrm>
            <a:off x="5033407" y="4096144"/>
            <a:ext cx="540648" cy="117262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500" dirty="0">
                <a:solidFill>
                  <a:schemeClr val="bg1"/>
                </a:solidFill>
                <a:latin typeface="Eras Light ITC" panose="020B0402030504020804" pitchFamily="34" charset="0"/>
              </a:rPr>
              <a:t>o</a:t>
            </a:r>
            <a:endParaRPr lang="zh-CN" altLang="en-US" sz="55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29" name="淘宝-想搞设计PPT(倒卖必究)-29"/>
          <p:cNvSpPr/>
          <p:nvPr/>
        </p:nvSpPr>
        <p:spPr>
          <a:xfrm rot="10800000" flipV="1">
            <a:off x="3395960" y="2180807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1593997" y="2073531"/>
            <a:ext cx="1728546" cy="4348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 Strengths</a:t>
            </a:r>
            <a:r>
              <a:rPr lang="en-US" altLang="zh-CN" dirty="0">
                <a:solidFill>
                  <a:srgbClr val="435566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/>
            </a:r>
            <a:endParaRPr lang="zh-CN" altLang="en-US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cxnSp>
        <p:nvCxnSpPr>
          <p:cNvPr id="31" name="淘宝-想搞设计PPT(倒卖必究)-31"/>
          <p:cNvCxnSpPr/>
          <p:nvPr/>
        </p:nvCxnSpPr>
        <p:spPr>
          <a:xfrm>
            <a:off x="919593" y="2456884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淘宝-想搞设计PPT(倒卖必究)-32"/>
          <p:cNvSpPr/>
          <p:nvPr/>
        </p:nvSpPr>
        <p:spPr>
          <a:xfrm>
            <a:off x="835717" y="2534770"/>
            <a:ext cx="2397219" cy="13142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淘宝-想搞设计PPT(倒卖必究)-35"/>
          <p:cNvSpPr/>
          <p:nvPr/>
        </p:nvSpPr>
        <p:spPr>
          <a:xfrm rot="10800000" flipV="1">
            <a:off x="8289986" y="2195434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8714351" y="2149825"/>
            <a:ext cx="2004647" cy="81272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 Weaknesses
</a:t>
            </a:r>
            <a:r>
              <a:rPr lang="en-US" altLang="zh-CN" dirty="0">
                <a:solidFill>
                  <a:srgbClr val="435566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/>
            </a:r>
            <a:endParaRPr lang="zh-CN" altLang="en-US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cxnSp>
        <p:nvCxnSpPr>
          <p:cNvPr id="37" name="淘宝-想搞设计PPT(倒卖必究)-37"/>
          <p:cNvCxnSpPr/>
          <p:nvPr/>
        </p:nvCxnSpPr>
        <p:spPr>
          <a:xfrm>
            <a:off x="8802721" y="2518551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淘宝-想搞设计PPT(倒卖必究)-38"/>
          <p:cNvSpPr/>
          <p:nvPr/>
        </p:nvSpPr>
        <p:spPr>
          <a:xfrm>
            <a:off x="8718845" y="2596438"/>
            <a:ext cx="2397219" cy="13142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淘宝-想搞设计PPT(倒卖必究)-40"/>
          <p:cNvSpPr/>
          <p:nvPr/>
        </p:nvSpPr>
        <p:spPr>
          <a:xfrm rot="10800000" flipV="1">
            <a:off x="3389691" y="4245523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41" name="淘宝-想搞设计PPT(倒卖必究)-41"/>
          <p:cNvSpPr txBox="1"/>
          <p:nvPr/>
        </p:nvSpPr>
        <p:spPr>
          <a:xfrm>
            <a:off x="1378553" y="4150181"/>
            <a:ext cx="2028693" cy="4348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 Opportunity</a:t>
            </a:r>
            <a:r>
              <a:rPr lang="en-US" altLang="zh-CN" dirty="0">
                <a:solidFill>
                  <a:srgbClr val="435566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/>
            </a:r>
            <a:endParaRPr lang="zh-CN" altLang="en-US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cxnSp>
        <p:nvCxnSpPr>
          <p:cNvPr id="42" name="淘宝-想搞设计PPT(倒卖必究)-42"/>
          <p:cNvCxnSpPr/>
          <p:nvPr/>
        </p:nvCxnSpPr>
        <p:spPr>
          <a:xfrm>
            <a:off x="919595" y="4519515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淘宝-想搞设计PPT(倒卖必究)-43"/>
          <p:cNvSpPr/>
          <p:nvPr/>
        </p:nvSpPr>
        <p:spPr>
          <a:xfrm>
            <a:off x="835717" y="4597402"/>
            <a:ext cx="2397219" cy="13142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淘宝-想搞设计PPT(倒卖必究)-45"/>
          <p:cNvSpPr/>
          <p:nvPr/>
        </p:nvSpPr>
        <p:spPr>
          <a:xfrm rot="10800000" flipV="1">
            <a:off x="8289983" y="4280285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46" name="淘宝-想搞设计PPT(倒卖必究)-46"/>
          <p:cNvSpPr txBox="1"/>
          <p:nvPr/>
        </p:nvSpPr>
        <p:spPr>
          <a:xfrm>
            <a:off x="8714347" y="4233656"/>
            <a:ext cx="1599858" cy="4348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 Threats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cxnSp>
        <p:nvCxnSpPr>
          <p:cNvPr id="47" name="淘宝-想搞设计PPT(倒卖必究)-47"/>
          <p:cNvCxnSpPr/>
          <p:nvPr/>
        </p:nvCxnSpPr>
        <p:spPr>
          <a:xfrm>
            <a:off x="8802720" y="4602381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淘宝-想搞设计PPT(倒卖必究)-48"/>
          <p:cNvSpPr/>
          <p:nvPr/>
        </p:nvSpPr>
        <p:spPr>
          <a:xfrm>
            <a:off x="8718843" y="4680270"/>
            <a:ext cx="2397220" cy="13142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淘宝-想搞设计PPT(倒卖必究)-6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4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64" name="淘宝-想搞设计PPT(倒卖必究)-64"/>
          <p:cNvSpPr txBox="1"/>
          <p:nvPr/>
        </p:nvSpPr>
        <p:spPr>
          <a:xfrm>
            <a:off x="647718" y="267582"/>
            <a:ext cx="210826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9984B7D-AF12-1018-0DC4-32F274A62038}"/>
              </a:ext>
            </a:extLst>
          </p:cNvPr>
          <p:cNvGrpSpPr/>
          <p:nvPr/>
        </p:nvGrpSpPr>
        <p:grpSpPr>
          <a:xfrm>
            <a:off x="2807273" y="252859"/>
            <a:ext cx="9384729" cy="484285"/>
            <a:chOff x="2807273" y="252859"/>
            <a:chExt cx="9384729" cy="484285"/>
          </a:xfrm>
        </p:grpSpPr>
        <p:sp>
          <p:nvSpPr>
            <p:cNvPr id="62" name="淘宝-想搞设计PPT(倒卖必究)-62"/>
            <p:cNvSpPr/>
            <p:nvPr/>
          </p:nvSpPr>
          <p:spPr>
            <a:xfrm>
              <a:off x="2807273" y="252859"/>
              <a:ext cx="938472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淘宝-想搞设计PPT(倒卖必究)-65"/>
            <p:cNvSpPr/>
            <p:nvPr/>
          </p:nvSpPr>
          <p:spPr>
            <a:xfrm>
              <a:off x="2993043" y="324999"/>
              <a:ext cx="3522208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pic>
        <p:nvPicPr>
          <p:cNvPr id="66" name="Picture 65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4F59D4F9-87F2-6A11-007B-DB6AB63FA0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CBABBDDC-3D61-74D7-6948-C59720104D9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6BC4B7B1-E568-BADD-F0D9-8A4212EBF1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18</a:t>
            </a:fld>
            <a:endParaRPr lang="zh-CN" altLang="en-US"/>
          </a:p>
        </p:txBody>
      </p:sp>
      <p:graphicFrame>
        <p:nvGraphicFramePr>
          <p:cNvPr id="20" name="淘宝-想搞设计PPT(倒卖必究)-20"/>
          <p:cNvGraphicFramePr/>
          <p:nvPr>
            <p:extLst>
              <p:ext uri="{D42A27DB-BD31-4B8C-83A1-F6EECF244321}">
                <p14:modId xmlns:p14="http://schemas.microsoft.com/office/powerpoint/2010/main" val="1961650249"/>
              </p:ext>
            </p:extLst>
          </p:nvPr>
        </p:nvGraphicFramePr>
        <p:xfrm>
          <a:off x="5524711" y="1645894"/>
          <a:ext cx="5929391" cy="3216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淘宝-想搞设计PPT(倒卖必究)-21"/>
          <p:cNvSpPr txBox="1"/>
          <p:nvPr/>
        </p:nvSpPr>
        <p:spPr>
          <a:xfrm>
            <a:off x="2586892" y="2157059"/>
            <a:ext cx="1494312" cy="93871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5500" dirty="0">
                <a:solidFill>
                  <a:srgbClr val="435566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35%</a:t>
            </a:r>
            <a:endParaRPr lang="zh-CN" altLang="en-US" sz="5500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2" name="淘宝-想搞设计PPT(倒卖必究)-22"/>
          <p:cNvSpPr/>
          <p:nvPr/>
        </p:nvSpPr>
        <p:spPr>
          <a:xfrm rot="10800000" flipV="1">
            <a:off x="1049749" y="2413020"/>
            <a:ext cx="1299872" cy="491115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2586891" y="4759171"/>
            <a:ext cx="1582476" cy="93871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5500" dirty="0">
                <a:solidFill>
                  <a:srgbClr val="435566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281K</a:t>
            </a:r>
            <a:endParaRPr lang="zh-CN" altLang="en-US" sz="5500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 rot="10800000" flipV="1">
            <a:off x="1071199" y="4929505"/>
            <a:ext cx="1299872" cy="491115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淘宝-想搞设计PPT(倒卖必究)-39"/>
          <p:cNvSpPr txBox="1"/>
          <p:nvPr/>
        </p:nvSpPr>
        <p:spPr>
          <a:xfrm>
            <a:off x="2586891" y="3494988"/>
            <a:ext cx="2569926" cy="93871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5500" dirty="0">
                <a:solidFill>
                  <a:srgbClr val="435566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508,000</a:t>
            </a:r>
            <a:endParaRPr lang="zh-CN" altLang="en-US" sz="5500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40" name="淘宝-想搞设计PPT(倒卖必究)-40"/>
          <p:cNvSpPr/>
          <p:nvPr/>
        </p:nvSpPr>
        <p:spPr>
          <a:xfrm rot="10800000" flipV="1">
            <a:off x="1071199" y="3665321"/>
            <a:ext cx="1299872" cy="491115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淘宝-想搞设计PPT(倒卖必究)-48"/>
          <p:cNvSpPr/>
          <p:nvPr/>
        </p:nvSpPr>
        <p:spPr>
          <a:xfrm>
            <a:off x="5683626" y="5170223"/>
            <a:ext cx="5389463" cy="72961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流的一种工具。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淘宝-想搞设计PPT(倒卖必究)-49"/>
          <p:cNvCxnSpPr/>
          <p:nvPr/>
        </p:nvCxnSpPr>
        <p:spPr>
          <a:xfrm flipV="1">
            <a:off x="947852" y="5794120"/>
            <a:ext cx="3660629" cy="4320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淘宝-想搞设计PPT(倒卖必究)-52"/>
          <p:cNvCxnSpPr/>
          <p:nvPr/>
        </p:nvCxnSpPr>
        <p:spPr>
          <a:xfrm>
            <a:off x="5189878" y="1580105"/>
            <a:ext cx="4321" cy="4892416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淘宝-想搞设计PPT(倒卖必究)-6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4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66" name="淘宝-想搞设计PPT(倒卖必究)-66"/>
          <p:cNvSpPr txBox="1"/>
          <p:nvPr/>
        </p:nvSpPr>
        <p:spPr>
          <a:xfrm>
            <a:off x="647718" y="267582"/>
            <a:ext cx="2031321" cy="46166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63D80C6-60C2-5BDA-1A32-58C8EDFF43FB}"/>
              </a:ext>
            </a:extLst>
          </p:cNvPr>
          <p:cNvGrpSpPr/>
          <p:nvPr/>
        </p:nvGrpSpPr>
        <p:grpSpPr>
          <a:xfrm>
            <a:off x="2807273" y="252859"/>
            <a:ext cx="9384729" cy="484285"/>
            <a:chOff x="2807273" y="252859"/>
            <a:chExt cx="9384729" cy="484285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1D75CC0C-5805-F6D4-F9A7-13F34AB3490A}"/>
                </a:ext>
              </a:extLst>
            </p:cNvPr>
            <p:cNvSpPr/>
            <p:nvPr/>
          </p:nvSpPr>
          <p:spPr>
            <a:xfrm>
              <a:off x="2807273" y="252859"/>
              <a:ext cx="938472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3C0A6657-A67A-7103-EBD2-F697AA5C38A6}"/>
                </a:ext>
              </a:extLst>
            </p:cNvPr>
            <p:cNvSpPr/>
            <p:nvPr/>
          </p:nvSpPr>
          <p:spPr>
            <a:xfrm>
              <a:off x="2993043" y="324999"/>
              <a:ext cx="3522208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pic>
        <p:nvPicPr>
          <p:cNvPr id="67" name="Picture 66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988CB156-B540-282D-6122-E10DD9206B5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458C31A2-0681-8CB2-652D-EEC0854D85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37AD48A3-CD0D-5908-3354-AB74AB353F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19</a:t>
            </a:fld>
            <a:endParaRPr lang="zh-CN" altLang="en-US"/>
          </a:p>
        </p:txBody>
      </p:sp>
      <p:graphicFrame>
        <p:nvGraphicFramePr>
          <p:cNvPr id="18" name="淘宝-想搞设计PPT(倒卖必究)-18"/>
          <p:cNvGraphicFramePr/>
          <p:nvPr>
            <p:extLst>
              <p:ext uri="{D42A27DB-BD31-4B8C-83A1-F6EECF244321}">
                <p14:modId xmlns:p14="http://schemas.microsoft.com/office/powerpoint/2010/main" val="4191340225"/>
              </p:ext>
            </p:extLst>
          </p:nvPr>
        </p:nvGraphicFramePr>
        <p:xfrm>
          <a:off x="3535069" y="1550187"/>
          <a:ext cx="5073803" cy="3357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淘宝-想搞设计PPT(倒卖必究)-21"/>
          <p:cNvSpPr/>
          <p:nvPr/>
        </p:nvSpPr>
        <p:spPr>
          <a:xfrm rot="10800000" flipV="1">
            <a:off x="11427424" y="3319483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22" name="淘宝-想搞设计PPT(倒卖必究)-22"/>
          <p:cNvSpPr txBox="1"/>
          <p:nvPr/>
        </p:nvSpPr>
        <p:spPr>
          <a:xfrm>
            <a:off x="9348186" y="3229097"/>
            <a:ext cx="1976819" cy="4348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R.SLIDEs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cxnSp>
        <p:nvCxnSpPr>
          <p:cNvPr id="23" name="淘宝-想搞设计PPT(倒卖必究)-23"/>
          <p:cNvCxnSpPr/>
          <p:nvPr/>
        </p:nvCxnSpPr>
        <p:spPr>
          <a:xfrm>
            <a:off x="8951057" y="3595559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淘宝-想搞设计PPT(倒卖必究)-24"/>
          <p:cNvSpPr/>
          <p:nvPr/>
        </p:nvSpPr>
        <p:spPr>
          <a:xfrm>
            <a:off x="8867181" y="3673446"/>
            <a:ext cx="2397219" cy="13142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淘宝-想搞设计PPT(倒卖必究)-26"/>
          <p:cNvSpPr/>
          <p:nvPr/>
        </p:nvSpPr>
        <p:spPr>
          <a:xfrm rot="10800000" flipV="1">
            <a:off x="478624" y="3229101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27" name="淘宝-想搞设计PPT(倒卖必究)-27"/>
          <p:cNvSpPr txBox="1"/>
          <p:nvPr/>
        </p:nvSpPr>
        <p:spPr>
          <a:xfrm>
            <a:off x="907483" y="3179753"/>
            <a:ext cx="2077019" cy="122905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R.SLIDEs
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2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2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cxnSp>
        <p:nvCxnSpPr>
          <p:cNvPr id="28" name="淘宝-想搞设计PPT(倒卖必究)-28"/>
          <p:cNvCxnSpPr/>
          <p:nvPr/>
        </p:nvCxnSpPr>
        <p:spPr>
          <a:xfrm>
            <a:off x="991360" y="3552217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淘宝-想搞设计PPT(倒卖必究)-29"/>
          <p:cNvSpPr/>
          <p:nvPr/>
        </p:nvSpPr>
        <p:spPr>
          <a:xfrm>
            <a:off x="907484" y="3630106"/>
            <a:ext cx="2397219" cy="13142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淘宝-想搞设计PPT(倒卖必究)-30"/>
          <p:cNvSpPr/>
          <p:nvPr/>
        </p:nvSpPr>
        <p:spPr>
          <a:xfrm rot="10800000" flipV="1">
            <a:off x="3932861" y="4663653"/>
            <a:ext cx="485999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rgbClr val="FFFFFF"/>
                </a:solidFill>
              </a:rPr>
              <a:t>A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9" name="淘宝-想搞设计PPT(倒卖必究)-39"/>
          <p:cNvSpPr/>
          <p:nvPr/>
        </p:nvSpPr>
        <p:spPr>
          <a:xfrm rot="10800000" flipV="1">
            <a:off x="5190161" y="4650941"/>
            <a:ext cx="485999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rgbClr val="FFFFFF"/>
                </a:solidFill>
              </a:rPr>
              <a:t>C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48" name="淘宝-想搞设计PPT(倒卖必究)-48"/>
          <p:cNvSpPr/>
          <p:nvPr/>
        </p:nvSpPr>
        <p:spPr>
          <a:xfrm rot="10800000" flipV="1">
            <a:off x="6383958" y="4650941"/>
            <a:ext cx="485999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rgbClr val="FFFFFF"/>
                </a:solidFill>
              </a:rPr>
              <a:t>B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57" name="淘宝-想搞设计PPT(倒卖必究)-57"/>
          <p:cNvSpPr/>
          <p:nvPr/>
        </p:nvSpPr>
        <p:spPr>
          <a:xfrm rot="10800000" flipV="1">
            <a:off x="7577758" y="4650941"/>
            <a:ext cx="485999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rgbClr val="FFFFFF"/>
                </a:solidFill>
              </a:rPr>
              <a:t>D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70" name="淘宝-想搞设计PPT(倒卖必究)-70"/>
          <p:cNvSpPr/>
          <p:nvPr/>
        </p:nvSpPr>
        <p:spPr>
          <a:xfrm rot="10800000" flipV="1">
            <a:off x="1330623" y="5816488"/>
            <a:ext cx="1299872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分析结论</a:t>
            </a:r>
          </a:p>
        </p:txBody>
      </p:sp>
      <p:sp>
        <p:nvSpPr>
          <p:cNvPr id="78" name="淘宝-想搞设计PPT(倒卖必究)-78"/>
          <p:cNvSpPr/>
          <p:nvPr/>
        </p:nvSpPr>
        <p:spPr>
          <a:xfrm>
            <a:off x="2864762" y="5735583"/>
            <a:ext cx="8239260" cy="72019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淘宝-想搞设计PPT(倒卖必究)-79"/>
          <p:cNvSpPr txBox="1"/>
          <p:nvPr/>
        </p:nvSpPr>
        <p:spPr>
          <a:xfrm>
            <a:off x="904722" y="2336266"/>
            <a:ext cx="1416673" cy="101566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dirty="0">
                <a:solidFill>
                  <a:schemeClr val="tx2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35%</a:t>
            </a:r>
            <a:endParaRPr lang="zh-CN" altLang="en-US" sz="4800" dirty="0">
              <a:solidFill>
                <a:schemeClr val="tx2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0" name="淘宝-想搞设计PPT(倒卖必究)-80"/>
          <p:cNvSpPr txBox="1"/>
          <p:nvPr/>
        </p:nvSpPr>
        <p:spPr>
          <a:xfrm>
            <a:off x="9904430" y="2348770"/>
            <a:ext cx="1325996" cy="95192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dirty="0">
                <a:solidFill>
                  <a:srgbClr val="435566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65%</a:t>
            </a:r>
            <a:endParaRPr lang="zh-CN" altLang="en-US" sz="4800" dirty="0">
              <a:solidFill>
                <a:srgbClr val="44546A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95" name="淘宝-想搞设计PPT(倒卖必究)-9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4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96" name="淘宝-想搞设计PPT(倒卖必究)-96"/>
          <p:cNvSpPr txBox="1"/>
          <p:nvPr/>
        </p:nvSpPr>
        <p:spPr>
          <a:xfrm>
            <a:off x="647718" y="267582"/>
            <a:ext cx="210826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959726-07CB-9C0B-4D24-653C3FE24A9C}"/>
              </a:ext>
            </a:extLst>
          </p:cNvPr>
          <p:cNvGrpSpPr/>
          <p:nvPr/>
        </p:nvGrpSpPr>
        <p:grpSpPr>
          <a:xfrm>
            <a:off x="2807273" y="252859"/>
            <a:ext cx="9384729" cy="484285"/>
            <a:chOff x="2807273" y="252859"/>
            <a:chExt cx="9384729" cy="484285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8B6F137C-4EDE-96D7-DBDF-602D42594753}"/>
                </a:ext>
              </a:extLst>
            </p:cNvPr>
            <p:cNvSpPr/>
            <p:nvPr/>
          </p:nvSpPr>
          <p:spPr>
            <a:xfrm>
              <a:off x="2807273" y="252859"/>
              <a:ext cx="938472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A3D8FA93-52F7-DD4B-112B-B4CF19B3BA4B}"/>
                </a:ext>
              </a:extLst>
            </p:cNvPr>
            <p:cNvSpPr/>
            <p:nvPr/>
          </p:nvSpPr>
          <p:spPr>
            <a:xfrm>
              <a:off x="2993043" y="324999"/>
              <a:ext cx="3522208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pic>
        <p:nvPicPr>
          <p:cNvPr id="97" name="Picture 96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401038FC-1FD2-BF79-85F2-CF369450FD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2</a:t>
            </a:fld>
            <a:endParaRPr lang="zh-CN" altLang="en-US"/>
          </a:p>
        </p:txBody>
      </p:sp>
      <p:cxnSp>
        <p:nvCxnSpPr>
          <p:cNvPr id="83" name="淘宝-想搞设计PPT(倒卖必究)-83"/>
          <p:cNvCxnSpPr/>
          <p:nvPr/>
        </p:nvCxnSpPr>
        <p:spPr>
          <a:xfrm flipH="1">
            <a:off x="6763951" y="1365189"/>
            <a:ext cx="1" cy="5492811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淘宝-想搞设计PPT(倒卖必究)-80"/>
          <p:cNvCxnSpPr/>
          <p:nvPr/>
        </p:nvCxnSpPr>
        <p:spPr>
          <a:xfrm>
            <a:off x="6038455" y="0"/>
            <a:ext cx="0" cy="5643645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/>
          <p:nvPr/>
        </p:nvSpPr>
        <p:spPr>
          <a:xfrm rot="5400000">
            <a:off x="-2736806" y="2736806"/>
            <a:ext cx="6818603" cy="1344991"/>
          </a:xfrm>
          <a:prstGeom prst="rect">
            <a:avLst/>
          </a:prstGeom>
          <a:gradFill>
            <a:gsLst>
              <a:gs pos="0">
                <a:srgbClr val="135890">
                  <a:alpha val="0"/>
                  <a:lumMod val="5000"/>
                  <a:lumOff val="95000"/>
                </a:srgbClr>
              </a:gs>
              <a:gs pos="78000">
                <a:srgbClr val="135890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0" name="淘宝-想搞设计PPT(倒卖必究)-20"/>
          <p:cNvSpPr txBox="1"/>
          <p:nvPr/>
        </p:nvSpPr>
        <p:spPr>
          <a:xfrm>
            <a:off x="113075" y="245328"/>
            <a:ext cx="1031043" cy="4519883"/>
          </a:xfrm>
          <a:prstGeom prst="rect">
            <a:avLst/>
          </a:prstGeom>
          <a:noFill/>
        </p:spPr>
        <p:txBody>
          <a:bodyPr vert="eaVert" wrap="square" lIns="91436" tIns="45718" rIns="91436" bIns="45718" rtlCol="0">
            <a:spAutoFit/>
          </a:bodyPr>
          <a:lstStyle/>
          <a:p>
            <a:r>
              <a:rPr lang="en-US" altLang="zh-CN" sz="5500" dirty="0">
                <a:solidFill>
                  <a:schemeClr val="bg1"/>
                </a:solidFill>
                <a:latin typeface="Eras Light ITC" panose="020B0402030504020804" pitchFamily="34" charset="0"/>
              </a:rPr>
              <a:t>CONTENTS</a:t>
            </a:r>
            <a:endParaRPr lang="zh-CN" altLang="en-US" sz="55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73" name="淘宝-想搞设计PPT(倒卖必究)-73"/>
          <p:cNvSpPr/>
          <p:nvPr/>
        </p:nvSpPr>
        <p:spPr>
          <a:xfrm rot="10800000" flipV="1">
            <a:off x="5796313" y="170594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1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74" name="淘宝-想搞设计PPT(倒卖必究)-74"/>
          <p:cNvSpPr/>
          <p:nvPr/>
        </p:nvSpPr>
        <p:spPr>
          <a:xfrm rot="10800000" flipV="1">
            <a:off x="6521811" y="2313513"/>
            <a:ext cx="484287" cy="491115"/>
          </a:xfrm>
          <a:prstGeom prst="roundRect">
            <a:avLst>
              <a:gd name="adj" fmla="val 5039"/>
            </a:avLst>
          </a:prstGeom>
          <a:solidFill>
            <a:srgbClr val="31659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4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75" name="淘宝-想搞设计PPT(倒卖必究)-75"/>
          <p:cNvSpPr/>
          <p:nvPr/>
        </p:nvSpPr>
        <p:spPr>
          <a:xfrm rot="10800000" flipV="1">
            <a:off x="5797243" y="297688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2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76" name="淘宝-想搞设计PPT(倒卖必究)-76"/>
          <p:cNvSpPr/>
          <p:nvPr/>
        </p:nvSpPr>
        <p:spPr>
          <a:xfrm rot="10800000" flipV="1">
            <a:off x="6521811" y="3583513"/>
            <a:ext cx="484287" cy="491115"/>
          </a:xfrm>
          <a:prstGeom prst="roundRect">
            <a:avLst>
              <a:gd name="adj" fmla="val 5039"/>
            </a:avLst>
          </a:prstGeom>
          <a:solidFill>
            <a:srgbClr val="31659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5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77" name="淘宝-想搞设计PPT(倒卖必究)-77"/>
          <p:cNvSpPr/>
          <p:nvPr/>
        </p:nvSpPr>
        <p:spPr>
          <a:xfrm rot="10800000" flipV="1">
            <a:off x="5797243" y="424688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3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78" name="淘宝-想搞设计PPT(倒卖必究)-78"/>
          <p:cNvSpPr/>
          <p:nvPr/>
        </p:nvSpPr>
        <p:spPr>
          <a:xfrm rot="10800000" flipV="1">
            <a:off x="6521811" y="4853512"/>
            <a:ext cx="484287" cy="491115"/>
          </a:xfrm>
          <a:prstGeom prst="roundRect">
            <a:avLst>
              <a:gd name="adj" fmla="val 5039"/>
            </a:avLst>
          </a:prstGeom>
          <a:solidFill>
            <a:srgbClr val="31659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6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87" name="淘宝-想搞设计PPT(倒卖必究)-87"/>
          <p:cNvSpPr txBox="1"/>
          <p:nvPr/>
        </p:nvSpPr>
        <p:spPr>
          <a:xfrm>
            <a:off x="3244675" y="1564948"/>
            <a:ext cx="2031325" cy="6463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88" name="淘宝-想搞设计PPT(倒卖必究)-88"/>
          <p:cNvSpPr txBox="1"/>
          <p:nvPr/>
        </p:nvSpPr>
        <p:spPr>
          <a:xfrm>
            <a:off x="7676173" y="2197401"/>
            <a:ext cx="2492991" cy="6463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sp>
        <p:nvSpPr>
          <p:cNvPr id="89" name="淘宝-想搞设计PPT(倒卖必究)-89"/>
          <p:cNvSpPr txBox="1"/>
          <p:nvPr/>
        </p:nvSpPr>
        <p:spPr>
          <a:xfrm>
            <a:off x="3248528" y="2839537"/>
            <a:ext cx="2031325" cy="6463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sp>
        <p:nvSpPr>
          <p:cNvPr id="90" name="淘宝-想搞设计PPT(倒卖必究)-90"/>
          <p:cNvSpPr txBox="1"/>
          <p:nvPr/>
        </p:nvSpPr>
        <p:spPr>
          <a:xfrm>
            <a:off x="7676173" y="3467401"/>
            <a:ext cx="2492991" cy="6463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sp>
        <p:nvSpPr>
          <p:cNvPr id="91" name="淘宝-想搞设计PPT(倒卖必究)-91"/>
          <p:cNvSpPr txBox="1"/>
          <p:nvPr/>
        </p:nvSpPr>
        <p:spPr>
          <a:xfrm>
            <a:off x="3248528" y="4109537"/>
            <a:ext cx="2031325" cy="6463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92" name="淘宝-想搞设计PPT(倒卖必究)-92"/>
          <p:cNvSpPr txBox="1"/>
          <p:nvPr/>
        </p:nvSpPr>
        <p:spPr>
          <a:xfrm>
            <a:off x="7676172" y="4737401"/>
            <a:ext cx="2031325" cy="6463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sp>
        <p:nvSpPr>
          <p:cNvPr id="104" name="淘宝-想搞设计PPT(倒卖必究)-104"/>
          <p:cNvSpPr/>
          <p:nvPr/>
        </p:nvSpPr>
        <p:spPr>
          <a:xfrm>
            <a:off x="3206945" y="2153781"/>
            <a:ext cx="2031321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sp>
        <p:nvSpPr>
          <p:cNvPr id="105" name="淘宝-想搞设计PPT(倒卖必究)-105"/>
          <p:cNvSpPr/>
          <p:nvPr/>
        </p:nvSpPr>
        <p:spPr>
          <a:xfrm>
            <a:off x="3439259" y="3485867"/>
            <a:ext cx="1792712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</a:p>
        </p:txBody>
      </p:sp>
      <p:sp>
        <p:nvSpPr>
          <p:cNvPr id="106" name="淘宝-想搞设计PPT(倒卖必究)-106"/>
          <p:cNvSpPr/>
          <p:nvPr/>
        </p:nvSpPr>
        <p:spPr>
          <a:xfrm>
            <a:off x="3566821" y="4755867"/>
            <a:ext cx="1659425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  <p:sp>
        <p:nvSpPr>
          <p:cNvPr id="107" name="淘宝-想搞设计PPT(倒卖必究)-107"/>
          <p:cNvSpPr/>
          <p:nvPr/>
        </p:nvSpPr>
        <p:spPr>
          <a:xfrm>
            <a:off x="7633372" y="2737657"/>
            <a:ext cx="2116925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</a:p>
        </p:txBody>
      </p:sp>
      <p:sp>
        <p:nvSpPr>
          <p:cNvPr id="108" name="淘宝-想搞设计PPT(倒卖必究)-108"/>
          <p:cNvSpPr/>
          <p:nvPr/>
        </p:nvSpPr>
        <p:spPr>
          <a:xfrm>
            <a:off x="7663453" y="4066896"/>
            <a:ext cx="2441483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</a:p>
        </p:txBody>
      </p:sp>
      <p:sp>
        <p:nvSpPr>
          <p:cNvPr id="109" name="淘宝-想搞设计PPT(倒卖必究)-109"/>
          <p:cNvSpPr/>
          <p:nvPr/>
        </p:nvSpPr>
        <p:spPr>
          <a:xfrm>
            <a:off x="7733876" y="5383731"/>
            <a:ext cx="1210584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  <p:grpSp>
        <p:nvGrpSpPr>
          <p:cNvPr id="19" name="组 14">
            <a:extLst>
              <a:ext uri="{FF2B5EF4-FFF2-40B4-BE49-F238E27FC236}">
                <a16:creationId xmlns:a16="http://schemas.microsoft.com/office/drawing/2014/main" id="{CDEF6AE1-2036-A530-91EE-F2B7298B746D}"/>
              </a:ext>
            </a:extLst>
          </p:cNvPr>
          <p:cNvGrpSpPr/>
          <p:nvPr/>
        </p:nvGrpSpPr>
        <p:grpSpPr>
          <a:xfrm>
            <a:off x="-22301" y="6654791"/>
            <a:ext cx="1271471" cy="203211"/>
            <a:chOff x="-22302" y="6654791"/>
            <a:chExt cx="1271471" cy="203210"/>
          </a:xfrm>
        </p:grpSpPr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927BD818-84C0-2D36-2A0B-8276F72BBBC5}"/>
                </a:ext>
              </a:extLst>
            </p:cNvPr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8DB4D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58DB8DBB-F9C8-EE63-4E60-EA11C57A8FF4}"/>
                </a:ext>
              </a:extLst>
            </p:cNvPr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31659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500C9EE8-EBB1-8985-5005-95CB721572F4}"/>
                </a:ext>
              </a:extLst>
            </p:cNvPr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8DB4D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BF6BBE4D-75AD-4022-AA4C-5A3A740E97B1}"/>
                </a:ext>
              </a:extLst>
            </p:cNvPr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31659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2E0827C0-8B41-BE9F-CFDF-1E226B088687}"/>
                </a:ext>
              </a:extLst>
            </p:cNvPr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31659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0" name="Picture 109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497" y="162493"/>
            <a:ext cx="2298695" cy="50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64C097BD-9E2B-2E81-F742-937987BD073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3CB9A9F2-A3C9-904C-70A4-EE2C937044C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51918A88-D44A-8B64-38BE-03D8FE6A6E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A663DBD-DAE1-20A6-E868-603CA6365E1E}"/>
              </a:ext>
            </a:extLst>
          </p:cNvPr>
          <p:cNvGrpSpPr/>
          <p:nvPr/>
        </p:nvGrpSpPr>
        <p:grpSpPr>
          <a:xfrm>
            <a:off x="-21102" y="2847434"/>
            <a:ext cx="12213103" cy="1296345"/>
            <a:chOff x="-21102" y="2847434"/>
            <a:chExt cx="12213103" cy="1296345"/>
          </a:xfrm>
        </p:grpSpPr>
        <p:sp>
          <p:nvSpPr>
            <p:cNvPr id="51" name="淘宝-想搞设计PPT(倒卖必究)-51"/>
            <p:cNvSpPr/>
            <p:nvPr/>
          </p:nvSpPr>
          <p:spPr>
            <a:xfrm flipH="1">
              <a:off x="0" y="2872349"/>
              <a:ext cx="12192001" cy="1252063"/>
            </a:xfrm>
            <a:prstGeom prst="rect">
              <a:avLst/>
            </a:prstGeom>
            <a:gradFill>
              <a:gsLst>
                <a:gs pos="0">
                  <a:srgbClr val="135890">
                    <a:alpha val="0"/>
                    <a:lumMod val="5000"/>
                    <a:lumOff val="95000"/>
                  </a:srgbClr>
                </a:gs>
                <a:gs pos="78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10800000" flipV="1">
              <a:off x="464451" y="2847434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84B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</a:rPr>
                <a:t>5</a:t>
              </a:r>
              <a:endParaRPr lang="zh-CN" altLang="en-US" sz="6000" dirty="0">
                <a:solidFill>
                  <a:srgbClr val="FFFFFF"/>
                </a:solidFill>
              </a:endParaRPr>
            </a:p>
          </p:txBody>
        </p:sp>
        <p:sp>
          <p:nvSpPr>
            <p:cNvPr id="42" name="淘宝-想搞设计PPT(倒卖必究)-42"/>
            <p:cNvSpPr txBox="1"/>
            <p:nvPr/>
          </p:nvSpPr>
          <p:spPr>
            <a:xfrm>
              <a:off x="8328227" y="3077397"/>
              <a:ext cx="3631758" cy="861772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结论与建议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3"/>
              <a:ext cx="242777" cy="1285286"/>
              <a:chOff x="-21102" y="2858492"/>
              <a:chExt cx="242777" cy="1285286"/>
            </a:xfrm>
          </p:grpSpPr>
          <p:sp>
            <p:nvSpPr>
              <p:cNvPr id="46" name="淘宝-想搞设计PPT(倒卖必究)-46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淘宝-想搞设计PPT(倒卖必究)-47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淘宝-想搞设计PPT(倒卖必究)-48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淘宝-想搞设计PPT(倒卖必究)-49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淘宝-想搞设计PPT(倒卖必究)-53"/>
            <p:cNvSpPr/>
            <p:nvPr/>
          </p:nvSpPr>
          <p:spPr>
            <a:xfrm>
              <a:off x="2915848" y="3264362"/>
              <a:ext cx="5286269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SUGGESTIONS</a:t>
              </a:r>
            </a:p>
          </p:txBody>
        </p:sp>
      </p:grpSp>
      <p:pic>
        <p:nvPicPr>
          <p:cNvPr id="54" name="Picture 5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0D9ED49A-8700-2166-8366-6826238504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C9FFCB1B-4017-4E68-07CA-335A60DC0F5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CF884160-2CD8-67DC-C607-CBD9AFE085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0" y="1844435"/>
            <a:ext cx="9605104" cy="4255319"/>
          </a:xfrm>
          <a:prstGeom prst="roundRect">
            <a:avLst>
              <a:gd name="adj" fmla="val 0"/>
            </a:avLst>
          </a:prstGeom>
          <a:solidFill>
            <a:srgbClr val="4484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0" y="1679335"/>
            <a:ext cx="9605104" cy="4255319"/>
          </a:xfrm>
          <a:prstGeom prst="roundRect">
            <a:avLst>
              <a:gd name="adj" fmla="val 0"/>
            </a:avLst>
          </a:prstGeom>
          <a:solidFill>
            <a:srgbClr val="44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50AB4D3-3A81-D813-2A20-2A8A4BC1FF8A}"/>
              </a:ext>
            </a:extLst>
          </p:cNvPr>
          <p:cNvGrpSpPr/>
          <p:nvPr/>
        </p:nvGrpSpPr>
        <p:grpSpPr>
          <a:xfrm>
            <a:off x="7966332" y="2184399"/>
            <a:ext cx="3277544" cy="3245184"/>
            <a:chOff x="7966332" y="2184399"/>
            <a:chExt cx="3277544" cy="3245184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7966332" y="2184399"/>
              <a:ext cx="3277544" cy="3245184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20426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>
              <a:off x="8097787" y="2314556"/>
              <a:ext cx="3014635" cy="2984870"/>
            </a:xfrm>
            <a:prstGeom prst="ellipse">
              <a:avLst/>
            </a:prstGeom>
            <a:gradFill flip="none" rotWithShape="1">
              <a:gsLst>
                <a:gs pos="100000">
                  <a:srgbClr val="239DFF">
                    <a:alpha val="0"/>
                    <a:lumMod val="0"/>
                    <a:lumOff val="100000"/>
                  </a:srgbClr>
                </a:gs>
                <a:gs pos="67000">
                  <a:srgbClr val="1B79C4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22" name="淘宝-想搞设计PPT(倒卖必究)-22"/>
            <p:cNvSpPr txBox="1"/>
            <p:nvPr/>
          </p:nvSpPr>
          <p:spPr>
            <a:xfrm>
              <a:off x="8671708" y="3160661"/>
              <a:ext cx="1866793" cy="1333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</a:t>
              </a:r>
              <a:endParaRPr lang="en-US" altLang="zh-CN" sz="5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Conclusions</a:t>
              </a:r>
              <a:endParaRPr lang="zh-CN" altLang="en-US" sz="2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淘宝-想搞设计PPT(倒卖必究)-2"/>
          <p:cNvSpPr/>
          <p:nvPr/>
        </p:nvSpPr>
        <p:spPr>
          <a:xfrm>
            <a:off x="1214763" y="2540929"/>
            <a:ext cx="6096000" cy="2653035"/>
          </a:xfrm>
          <a:prstGeom prst="rect">
            <a:avLst/>
          </a:prstGeom>
        </p:spPr>
        <p:txBody>
          <a:bodyPr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为了探讨和掌握论文的写作规律和特点，需要对论文进行分类。由于论文本身的内容和性质不同，研究领域、对象、方法、表现方式不同，因此，论文就有不同的分类方法。</a:t>
            </a:r>
          </a:p>
        </p:txBody>
      </p:sp>
      <p:sp>
        <p:nvSpPr>
          <p:cNvPr id="39" name="淘宝-想搞设计PPT(倒卖必究)-3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5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0" name="淘宝-想搞设计PPT(倒卖必究)-40"/>
          <p:cNvSpPr txBox="1"/>
          <p:nvPr/>
        </p:nvSpPr>
        <p:spPr>
          <a:xfrm>
            <a:off x="647718" y="267582"/>
            <a:ext cx="210826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20E86A4-317E-106F-D1EA-2B6EC718EE1B}"/>
              </a:ext>
            </a:extLst>
          </p:cNvPr>
          <p:cNvGrpSpPr/>
          <p:nvPr/>
        </p:nvGrpSpPr>
        <p:grpSpPr>
          <a:xfrm>
            <a:off x="2807273" y="252859"/>
            <a:ext cx="9384729" cy="484285"/>
            <a:chOff x="2807273" y="252859"/>
            <a:chExt cx="9384729" cy="484285"/>
          </a:xfrm>
        </p:grpSpPr>
        <p:sp>
          <p:nvSpPr>
            <p:cNvPr id="38" name="淘宝-想搞设计PPT(倒卖必究)-38"/>
            <p:cNvSpPr/>
            <p:nvPr/>
          </p:nvSpPr>
          <p:spPr>
            <a:xfrm>
              <a:off x="2807273" y="252859"/>
              <a:ext cx="938472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淘宝-想搞设计PPT(倒卖必究)-41"/>
            <p:cNvSpPr/>
            <p:nvPr/>
          </p:nvSpPr>
          <p:spPr>
            <a:xfrm>
              <a:off x="2943209" y="324999"/>
              <a:ext cx="4223435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SUGGESTIONS</a:t>
              </a:r>
            </a:p>
          </p:txBody>
        </p:sp>
      </p:grpSp>
      <p:pic>
        <p:nvPicPr>
          <p:cNvPr id="42" name="Picture 41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59A64F56-7D25-BC0D-013F-113B58272FF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B455BEF7-119C-1003-B76C-88F752FDF17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FECD53B8-E1DC-9154-7684-97F9C1BAF8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3219648" y="2155093"/>
            <a:ext cx="8972355" cy="4255319"/>
          </a:xfrm>
          <a:prstGeom prst="roundRect">
            <a:avLst>
              <a:gd name="adj" fmla="val 0"/>
            </a:avLst>
          </a:prstGeom>
          <a:solidFill>
            <a:srgbClr val="4484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3215481" y="1962775"/>
            <a:ext cx="8972355" cy="4255319"/>
          </a:xfrm>
          <a:prstGeom prst="roundRect">
            <a:avLst>
              <a:gd name="adj" fmla="val 0"/>
            </a:avLst>
          </a:prstGeom>
          <a:solidFill>
            <a:srgbClr val="4484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2" name="淘宝-想搞设计PPT(倒卖必究)-22"/>
          <p:cNvSpPr/>
          <p:nvPr/>
        </p:nvSpPr>
        <p:spPr>
          <a:xfrm rot="10800000" flipV="1">
            <a:off x="2860353" y="2451474"/>
            <a:ext cx="762083" cy="699319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1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23" name="淘宝-想搞设计PPT(倒卖必究)-23"/>
          <p:cNvSpPr/>
          <p:nvPr/>
        </p:nvSpPr>
        <p:spPr>
          <a:xfrm rot="10800000" flipV="1">
            <a:off x="2860353" y="5208339"/>
            <a:ext cx="762083" cy="699319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4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 rot="10800000" flipV="1">
            <a:off x="2860353" y="3370429"/>
            <a:ext cx="762083" cy="699319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2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25" name="淘宝-想搞设计PPT(倒卖必究)-25"/>
          <p:cNvSpPr/>
          <p:nvPr/>
        </p:nvSpPr>
        <p:spPr>
          <a:xfrm rot="10800000" flipV="1">
            <a:off x="2860353" y="4289383"/>
            <a:ext cx="762083" cy="699319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3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4489707" y="2487563"/>
            <a:ext cx="7131572" cy="73250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4488810" y="3408038"/>
            <a:ext cx="7131572" cy="73250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4488810" y="4327691"/>
            <a:ext cx="7131572" cy="73250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4488810" y="5247347"/>
            <a:ext cx="7131572" cy="73250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-13712" y="1962775"/>
            <a:ext cx="2212787" cy="4447636"/>
          </a:xfrm>
          <a:prstGeom prst="rect">
            <a:avLst/>
          </a:prstGeom>
          <a:solidFill>
            <a:srgbClr val="4484B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" name="淘宝-想搞设计PPT(倒卖必究)-2"/>
          <p:cNvSpPr txBox="1"/>
          <p:nvPr/>
        </p:nvSpPr>
        <p:spPr>
          <a:xfrm>
            <a:off x="463245" y="3053590"/>
            <a:ext cx="1215709" cy="2218875"/>
          </a:xfrm>
          <a:prstGeom prst="rect">
            <a:avLst/>
          </a:prstGeom>
          <a:noFill/>
        </p:spPr>
        <p:txBody>
          <a:bodyPr vert="eaVert" wrap="none" lIns="91436" tIns="45718" rIns="91436" bIns="45718" rtlCol="0">
            <a:spAutoFit/>
          </a:bodyPr>
          <a:lstStyle/>
          <a:p>
            <a:r>
              <a:rPr lang="zh-CN" altLang="en-US" sz="67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 议</a:t>
            </a:r>
          </a:p>
        </p:txBody>
      </p:sp>
      <p:sp>
        <p:nvSpPr>
          <p:cNvPr id="44" name="淘宝-想搞设计PPT(倒卖必究)-4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5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5" name="淘宝-想搞设计PPT(倒卖必究)-45"/>
          <p:cNvSpPr txBox="1"/>
          <p:nvPr/>
        </p:nvSpPr>
        <p:spPr>
          <a:xfrm>
            <a:off x="647718" y="267582"/>
            <a:ext cx="210826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FB24D6-28A2-432B-725C-4CB2B46FEF48}"/>
              </a:ext>
            </a:extLst>
          </p:cNvPr>
          <p:cNvGrpSpPr/>
          <p:nvPr/>
        </p:nvGrpSpPr>
        <p:grpSpPr>
          <a:xfrm>
            <a:off x="2807273" y="252859"/>
            <a:ext cx="9384729" cy="484285"/>
            <a:chOff x="2807273" y="252859"/>
            <a:chExt cx="9384729" cy="484285"/>
          </a:xfrm>
        </p:grpSpPr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E656424E-1646-F883-645D-D9D07274F5F6}"/>
                </a:ext>
              </a:extLst>
            </p:cNvPr>
            <p:cNvSpPr/>
            <p:nvPr/>
          </p:nvSpPr>
          <p:spPr>
            <a:xfrm>
              <a:off x="2807273" y="252859"/>
              <a:ext cx="938472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57AF51DC-1BDD-15A3-9D59-168A8CAE2E2F}"/>
                </a:ext>
              </a:extLst>
            </p:cNvPr>
            <p:cNvSpPr/>
            <p:nvPr/>
          </p:nvSpPr>
          <p:spPr>
            <a:xfrm>
              <a:off x="2943209" y="324999"/>
              <a:ext cx="4223435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SUGGESTIONS</a:t>
              </a:r>
            </a:p>
          </p:txBody>
        </p:sp>
      </p:grpSp>
      <p:pic>
        <p:nvPicPr>
          <p:cNvPr id="46" name="Picture 45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BDBE23DF-4765-9AA5-4B6D-C009AA1956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9B0CE73F-B595-0745-6199-F96E957B10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186924F2-2E0F-47E4-DBBC-134D3692B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23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259BF88-C195-3431-A4E2-CC33D5D2854F}"/>
              </a:ext>
            </a:extLst>
          </p:cNvPr>
          <p:cNvGrpSpPr/>
          <p:nvPr/>
        </p:nvGrpSpPr>
        <p:grpSpPr>
          <a:xfrm>
            <a:off x="-21103" y="2847434"/>
            <a:ext cx="13238448" cy="1296345"/>
            <a:chOff x="-21103" y="2847434"/>
            <a:chExt cx="13238448" cy="1296345"/>
          </a:xfrm>
        </p:grpSpPr>
        <p:sp>
          <p:nvSpPr>
            <p:cNvPr id="51" name="淘宝-想搞设计PPT(倒卖必究)-51"/>
            <p:cNvSpPr/>
            <p:nvPr/>
          </p:nvSpPr>
          <p:spPr>
            <a:xfrm flipH="1">
              <a:off x="1025345" y="2872349"/>
              <a:ext cx="12192000" cy="1252063"/>
            </a:xfrm>
            <a:prstGeom prst="rect">
              <a:avLst/>
            </a:prstGeom>
            <a:gradFill>
              <a:gsLst>
                <a:gs pos="0">
                  <a:srgbClr val="135890">
                    <a:alpha val="0"/>
                    <a:lumMod val="5000"/>
                    <a:lumOff val="95000"/>
                  </a:srgbClr>
                </a:gs>
                <a:gs pos="78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10800000" flipV="1">
              <a:off x="464450" y="2847434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84B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</a:rPr>
                <a:t>6</a:t>
              </a:r>
              <a:endParaRPr lang="zh-CN" altLang="en-US" sz="6000" dirty="0">
                <a:solidFill>
                  <a:srgbClr val="FFFFFF"/>
                </a:solidFill>
              </a:endParaRPr>
            </a:p>
          </p:txBody>
        </p:sp>
        <p:sp>
          <p:nvSpPr>
            <p:cNvPr id="42" name="淘宝-想搞设计PPT(倒卖必究)-42"/>
            <p:cNvSpPr txBox="1"/>
            <p:nvPr/>
          </p:nvSpPr>
          <p:spPr>
            <a:xfrm>
              <a:off x="8887505" y="3077397"/>
              <a:ext cx="2947811" cy="861772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3" y="2858493"/>
              <a:ext cx="242777" cy="1285286"/>
              <a:chOff x="-21102" y="2858492"/>
              <a:chExt cx="242777" cy="1285286"/>
            </a:xfrm>
          </p:grpSpPr>
          <p:sp>
            <p:nvSpPr>
              <p:cNvPr id="46" name="淘宝-想搞设计PPT(倒卖必究)-46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淘宝-想搞设计PPT(倒卖必究)-47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淘宝-想搞设计PPT(倒卖必究)-48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淘宝-想搞设计PPT(倒卖必究)-49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淘宝-想搞设计PPT(倒卖必究)-53"/>
            <p:cNvSpPr/>
            <p:nvPr/>
          </p:nvSpPr>
          <p:spPr>
            <a:xfrm>
              <a:off x="6295284" y="3264362"/>
              <a:ext cx="2419048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</a:p>
          </p:txBody>
        </p:sp>
      </p:grpSp>
      <p:pic>
        <p:nvPicPr>
          <p:cNvPr id="54" name="Picture 5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A885B49F-6D18-14D4-6633-158D9BD78D2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29BE3CE9-4617-F8EA-B8FD-1602D11C196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9BBE7306-CFED-C4FC-B013-026AF5B426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2334135" y="2065436"/>
            <a:ext cx="9863532" cy="4170219"/>
          </a:xfrm>
          <a:prstGeom prst="roundRect">
            <a:avLst>
              <a:gd name="adj" fmla="val 0"/>
            </a:avLst>
          </a:prstGeom>
          <a:solidFill>
            <a:srgbClr val="4484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2329554" y="1876965"/>
            <a:ext cx="9863532" cy="4170219"/>
          </a:xfrm>
          <a:prstGeom prst="roundRect">
            <a:avLst>
              <a:gd name="adj" fmla="val 0"/>
            </a:avLst>
          </a:prstGeom>
          <a:solidFill>
            <a:srgbClr val="4484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5" name="淘宝-想搞设计PPT(倒卖必究)-25"/>
          <p:cNvSpPr/>
          <p:nvPr/>
        </p:nvSpPr>
        <p:spPr>
          <a:xfrm rot="16200000" flipV="1">
            <a:off x="-146012" y="4710883"/>
            <a:ext cx="770655" cy="478620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6" name="淘宝-想搞设计PPT(倒卖必究)-26"/>
          <p:cNvSpPr/>
          <p:nvPr/>
        </p:nvSpPr>
        <p:spPr>
          <a:xfrm rot="16200000" flipV="1">
            <a:off x="-146012" y="5611017"/>
            <a:ext cx="770655" cy="478620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7" name="淘宝-想搞设计PPT(倒卖必究)-27"/>
          <p:cNvSpPr/>
          <p:nvPr/>
        </p:nvSpPr>
        <p:spPr>
          <a:xfrm rot="16200000" flipV="1">
            <a:off x="-146012" y="2943503"/>
            <a:ext cx="770655" cy="478620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/>
          <p:cNvSpPr/>
          <p:nvPr/>
        </p:nvSpPr>
        <p:spPr>
          <a:xfrm rot="16200000" flipV="1">
            <a:off x="-146012" y="3843635"/>
            <a:ext cx="770655" cy="478620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4" name="淘宝-想搞设计PPT(倒卖必究)-24"/>
          <p:cNvSpPr/>
          <p:nvPr/>
        </p:nvSpPr>
        <p:spPr>
          <a:xfrm rot="16200000" flipV="1">
            <a:off x="-146012" y="2022983"/>
            <a:ext cx="770655" cy="478620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786256" y="2190119"/>
            <a:ext cx="1215709" cy="3760000"/>
          </a:xfrm>
          <a:prstGeom prst="rect">
            <a:avLst/>
          </a:prstGeom>
          <a:noFill/>
        </p:spPr>
        <p:txBody>
          <a:bodyPr vert="eaVert" wrap="none" lIns="91436" tIns="45718" rIns="91436" bIns="45718" rtlCol="0">
            <a:spAutoFit/>
          </a:bodyPr>
          <a:lstStyle/>
          <a:p>
            <a:r>
              <a:rPr lang="zh-CN" altLang="en-US" sz="6700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国内文献</a:t>
            </a:r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3032653" y="2569307"/>
            <a:ext cx="8457331" cy="200054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序号］主要责任者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文献题名［文献类型标识］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出版地：出版者，出版年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起止页码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序号］主要责任者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文献题名［文献类型标识］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出版地：出版者，出版年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起止页码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序号］主要责任者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文献题名［文献类型标识］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出版地：出版者，出版年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起止页码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序号］主要责任者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文献题名［文献类型标识］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出版地：出版者，出版年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起止页码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序号］主要责任者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文献题名［文献类型标识］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出版地：出版者，出版年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起止页码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淘宝-想搞设计PPT(倒卖必究)-4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6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6" name="淘宝-想搞设计PPT(倒卖必究)-46"/>
          <p:cNvSpPr txBox="1"/>
          <p:nvPr/>
        </p:nvSpPr>
        <p:spPr>
          <a:xfrm>
            <a:off x="647718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6EBDB87-9B9D-57D6-C2E2-655900BFFD63}"/>
              </a:ext>
            </a:extLst>
          </p:cNvPr>
          <p:cNvGrpSpPr/>
          <p:nvPr/>
        </p:nvGrpSpPr>
        <p:grpSpPr>
          <a:xfrm>
            <a:off x="2456365" y="252859"/>
            <a:ext cx="9735639" cy="484285"/>
            <a:chOff x="2456365" y="252859"/>
            <a:chExt cx="9735639" cy="484285"/>
          </a:xfrm>
        </p:grpSpPr>
        <p:sp>
          <p:nvSpPr>
            <p:cNvPr id="44" name="淘宝-想搞设计PPT(倒卖必究)-44"/>
            <p:cNvSpPr/>
            <p:nvPr/>
          </p:nvSpPr>
          <p:spPr>
            <a:xfrm>
              <a:off x="2456365" y="252859"/>
              <a:ext cx="973563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淘宝-想搞设计PPT(倒卖必究)-47"/>
            <p:cNvSpPr/>
            <p:nvPr/>
          </p:nvSpPr>
          <p:spPr>
            <a:xfrm>
              <a:off x="2607675" y="324999"/>
              <a:ext cx="1953551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</a:p>
          </p:txBody>
        </p:sp>
      </p:grpSp>
      <p:pic>
        <p:nvPicPr>
          <p:cNvPr id="48" name="Picture 47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BE3F0719-7A11-A494-9DE6-87F765EE169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 dirty="0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3D9270E6-32DD-70E6-0E9A-A043D240ED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A7DE7867-487C-04A7-0A9A-E440374A9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-886" y="2116233"/>
            <a:ext cx="10287887" cy="4170219"/>
          </a:xfrm>
          <a:prstGeom prst="roundRect">
            <a:avLst>
              <a:gd name="adj" fmla="val 0"/>
            </a:avLst>
          </a:prstGeom>
          <a:solidFill>
            <a:srgbClr val="4484B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-5664" y="1927763"/>
            <a:ext cx="10287887" cy="4170219"/>
          </a:xfrm>
          <a:prstGeom prst="roundRect">
            <a:avLst>
              <a:gd name="adj" fmla="val 0"/>
            </a:avLst>
          </a:prstGeom>
          <a:solidFill>
            <a:srgbClr val="4484BE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9" name="淘宝-想搞设计PPT(倒卖必究)-29"/>
          <p:cNvSpPr txBox="1"/>
          <p:nvPr/>
        </p:nvSpPr>
        <p:spPr>
          <a:xfrm>
            <a:off x="10343660" y="2240918"/>
            <a:ext cx="1215709" cy="3760000"/>
          </a:xfrm>
          <a:prstGeom prst="rect">
            <a:avLst/>
          </a:prstGeom>
          <a:noFill/>
        </p:spPr>
        <p:txBody>
          <a:bodyPr vert="eaVert" wrap="none" lIns="91436" tIns="45718" rIns="91436" bIns="45718" rtlCol="0">
            <a:spAutoFit/>
          </a:bodyPr>
          <a:lstStyle/>
          <a:p>
            <a:r>
              <a:rPr lang="zh-CN" altLang="en-US" sz="6700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国外文献</a:t>
            </a:r>
          </a:p>
        </p:txBody>
      </p:sp>
      <p:sp>
        <p:nvSpPr>
          <p:cNvPr id="30" name="淘宝-想搞设计PPT(倒卖必究)-30"/>
          <p:cNvSpPr/>
          <p:nvPr/>
        </p:nvSpPr>
        <p:spPr>
          <a:xfrm>
            <a:off x="893083" y="2770181"/>
            <a:ext cx="8149319" cy="296081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姓，名字首字母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.(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斜体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出版社所在城市：出版社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Sheril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R. D. (1956). </a:t>
            </a:r>
            <a:r>
              <a:rPr lang="en-US" altLang="zh-CN" sz="16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terrifying future: Contemplating color television.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 Diego: Halstead.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Sheril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R. D. (1956). </a:t>
            </a:r>
            <a:r>
              <a:rPr lang="en-US" altLang="zh-CN" sz="16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terrifying future: Contemplating color television.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 Diego: Halstead.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Sheril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R. D. (1956). </a:t>
            </a:r>
            <a:r>
              <a:rPr lang="en-US" altLang="zh-CN" sz="16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terrifying future: Contemplating color television.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 Diego: Halstead.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淘宝-想搞设计PPT(倒卖必究)-4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6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6" name="淘宝-想搞设计PPT(倒卖必究)-46"/>
          <p:cNvSpPr txBox="1"/>
          <p:nvPr/>
        </p:nvSpPr>
        <p:spPr>
          <a:xfrm>
            <a:off x="647718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sp>
        <p:nvSpPr>
          <p:cNvPr id="60" name="淘宝-想搞设计PPT(倒卖必究)-60"/>
          <p:cNvSpPr/>
          <p:nvPr/>
        </p:nvSpPr>
        <p:spPr>
          <a:xfrm rot="16200000" flipV="1">
            <a:off x="11567363" y="4710885"/>
            <a:ext cx="770655" cy="478620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1" name="淘宝-想搞设计PPT(倒卖必究)-61"/>
          <p:cNvSpPr/>
          <p:nvPr/>
        </p:nvSpPr>
        <p:spPr>
          <a:xfrm rot="16200000" flipV="1">
            <a:off x="11567363" y="5611018"/>
            <a:ext cx="770655" cy="478620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2" name="淘宝-想搞设计PPT(倒卖必究)-62"/>
          <p:cNvSpPr/>
          <p:nvPr/>
        </p:nvSpPr>
        <p:spPr>
          <a:xfrm rot="16200000" flipV="1">
            <a:off x="11567363" y="2943503"/>
            <a:ext cx="770655" cy="478620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3" name="淘宝-想搞设计PPT(倒卖必究)-63"/>
          <p:cNvSpPr/>
          <p:nvPr/>
        </p:nvSpPr>
        <p:spPr>
          <a:xfrm rot="16200000" flipV="1">
            <a:off x="11567363" y="3843637"/>
            <a:ext cx="770655" cy="478620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4" name="淘宝-想搞设计PPT(倒卖必究)-64"/>
          <p:cNvSpPr/>
          <p:nvPr/>
        </p:nvSpPr>
        <p:spPr>
          <a:xfrm rot="16200000" flipV="1">
            <a:off x="11567365" y="2022983"/>
            <a:ext cx="770655" cy="478620"/>
          </a:xfrm>
          <a:prstGeom prst="roundRect">
            <a:avLst>
              <a:gd name="adj" fmla="val 5039"/>
            </a:avLst>
          </a:prstGeom>
          <a:solidFill>
            <a:srgbClr val="2042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3CF3421-FA01-FC0C-23AD-736B403162C4}"/>
              </a:ext>
            </a:extLst>
          </p:cNvPr>
          <p:cNvGrpSpPr/>
          <p:nvPr/>
        </p:nvGrpSpPr>
        <p:grpSpPr>
          <a:xfrm>
            <a:off x="2456365" y="252859"/>
            <a:ext cx="9735639" cy="484285"/>
            <a:chOff x="2456365" y="252859"/>
            <a:chExt cx="9735639" cy="484285"/>
          </a:xfrm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527B7DD0-D1A2-1029-C546-FB3BB9B3EF7F}"/>
                </a:ext>
              </a:extLst>
            </p:cNvPr>
            <p:cNvSpPr/>
            <p:nvPr/>
          </p:nvSpPr>
          <p:spPr>
            <a:xfrm>
              <a:off x="2456365" y="252859"/>
              <a:ext cx="973563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C3B3ADB8-8A7A-24EE-176A-9EB104DB10E8}"/>
                </a:ext>
              </a:extLst>
            </p:cNvPr>
            <p:cNvSpPr/>
            <p:nvPr/>
          </p:nvSpPr>
          <p:spPr>
            <a:xfrm>
              <a:off x="2607675" y="324999"/>
              <a:ext cx="1953551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</a:p>
          </p:txBody>
        </p:sp>
      </p:grpSp>
      <p:pic>
        <p:nvPicPr>
          <p:cNvPr id="65" name="Picture 64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  <p:pic>
        <p:nvPicPr>
          <p:cNvPr id="12" name="淘宝-想搞设计PPT(倒卖必究)-12">
            <a:extLst>
              <a:ext uri="{FF2B5EF4-FFF2-40B4-BE49-F238E27FC236}">
                <a16:creationId xmlns:a16="http://schemas.microsoft.com/office/drawing/2014/main" id="{F79730BC-3DE5-9159-D174-70CE0F5C2B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870953"/>
            <a:ext cx="2063898" cy="110320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A853B515-8017-54E7-E31B-8249482FD89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D5149923-C9E7-B24A-05D2-DEBE51D236F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B2F15EF3-6266-6253-29E1-0089BA0DA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46" name="淘宝-想搞设计PPT(倒卖必究)-46"/>
          <p:cNvSpPr txBox="1"/>
          <p:nvPr/>
        </p:nvSpPr>
        <p:spPr>
          <a:xfrm>
            <a:off x="3711620" y="2246378"/>
            <a:ext cx="4760277" cy="147732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8800" dirty="0">
                <a:ln w="0"/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致谢感恩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D779B92-6FD8-DFCC-A2D9-F3FA29070FE6}"/>
              </a:ext>
            </a:extLst>
          </p:cNvPr>
          <p:cNvGrpSpPr/>
          <p:nvPr/>
        </p:nvGrpSpPr>
        <p:grpSpPr>
          <a:xfrm>
            <a:off x="3347879" y="4060724"/>
            <a:ext cx="5117695" cy="411124"/>
            <a:chOff x="3347879" y="4060724"/>
            <a:chExt cx="5117695" cy="411124"/>
          </a:xfrm>
        </p:grpSpPr>
        <p:sp>
          <p:nvSpPr>
            <p:cNvPr id="51" name="淘宝-想搞设计PPT(倒卖必究)-51"/>
            <p:cNvSpPr txBox="1"/>
            <p:nvPr/>
          </p:nvSpPr>
          <p:spPr>
            <a:xfrm>
              <a:off x="3347879" y="4073068"/>
              <a:ext cx="24066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4355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答辩人：XX XX XX </a:t>
              </a:r>
              <a:endParaRPr lang="en-US" altLang="zh-CN" sz="20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淘宝-想搞设计PPT(倒卖必究)-52"/>
            <p:cNvSpPr/>
            <p:nvPr/>
          </p:nvSpPr>
          <p:spPr>
            <a:xfrm>
              <a:off x="5804924" y="4060724"/>
              <a:ext cx="266065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4355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指导教授：XX XX XX </a:t>
              </a:r>
              <a:endParaRPr lang="en-US" altLang="zh-CN" sz="20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淘宝-想搞设计PPT(倒卖必究)-53"/>
          <p:cNvSpPr txBox="1"/>
          <p:nvPr/>
        </p:nvSpPr>
        <p:spPr>
          <a:xfrm>
            <a:off x="2981612" y="4515841"/>
            <a:ext cx="6158739" cy="33855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zh-CN" sz="1600" b="1" spc="600" dirty="0">
                <a:solidFill>
                  <a:schemeClr val="bg1">
                    <a:lumMod val="50000"/>
                    <a:alpha val="78000"/>
                  </a:schemeClr>
                </a:solidFill>
                <a:latin typeface="Calibri" panose="020F0502020204030204" pitchFamily="34" charset="0"/>
                <a:cs typeface="Segoe UI Semilight" panose="020B0402040204020203" pitchFamily="34" charset="0"/>
              </a:rPr>
              <a:t>The Graduation Thesis Defense</a:t>
            </a:r>
            <a:endParaRPr lang="zh-CN" altLang="en-US" sz="1600" b="1" spc="600" dirty="0">
              <a:solidFill>
                <a:schemeClr val="bg1">
                  <a:lumMod val="50000"/>
                  <a:alpha val="78000"/>
                </a:schemeClr>
              </a:solidFill>
              <a:latin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淘宝-想搞设计PPT(倒卖必究)-54"/>
          <p:cNvCxnSpPr/>
          <p:nvPr/>
        </p:nvCxnSpPr>
        <p:spPr>
          <a:xfrm flipV="1">
            <a:off x="4230668" y="3853601"/>
            <a:ext cx="3660629" cy="4320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淘宝-想搞设计PPT(倒卖必究)-72"/>
          <p:cNvSpPr/>
          <p:nvPr/>
        </p:nvSpPr>
        <p:spPr>
          <a:xfrm>
            <a:off x="-8551" y="5623749"/>
            <a:ext cx="12192000" cy="1234251"/>
          </a:xfrm>
          <a:prstGeom prst="rect">
            <a:avLst/>
          </a:prstGeom>
          <a:gradFill>
            <a:gsLst>
              <a:gs pos="0">
                <a:srgbClr val="135890">
                  <a:alpha val="0"/>
                  <a:lumMod val="5000"/>
                  <a:lumOff val="95000"/>
                </a:srgbClr>
              </a:gs>
              <a:gs pos="78000">
                <a:srgbClr val="135890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0" name="淘宝-想搞设计PPT(倒卖必究)-80"/>
          <p:cNvSpPr txBox="1"/>
          <p:nvPr/>
        </p:nvSpPr>
        <p:spPr>
          <a:xfrm>
            <a:off x="403710" y="5713686"/>
            <a:ext cx="6218119" cy="1015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endParaRPr lang="zh-CN" altLang="en-US" sz="60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1" name="淘宝-想搞设计PPT(倒卖必究)-81"/>
          <p:cNvSpPr/>
          <p:nvPr/>
        </p:nvSpPr>
        <p:spPr>
          <a:xfrm rot="16200000" flipV="1">
            <a:off x="10447003" y="5586366"/>
            <a:ext cx="1282079" cy="130015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2" name="淘宝-想搞设计PPT(倒卖必究)-82"/>
          <p:cNvSpPr/>
          <p:nvPr/>
        </p:nvSpPr>
        <p:spPr bwMode="auto">
          <a:xfrm>
            <a:off x="10716633" y="5878142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83" name="淘宝-想搞设计PPT(倒卖必究)-83"/>
          <p:cNvSpPr/>
          <p:nvPr/>
        </p:nvSpPr>
        <p:spPr>
          <a:xfrm rot="10800000" flipV="1">
            <a:off x="5770332" y="4141473"/>
            <a:ext cx="38707" cy="369281"/>
          </a:xfrm>
          <a:prstGeom prst="roundRect">
            <a:avLst>
              <a:gd name="adj" fmla="val 5039"/>
            </a:avLst>
          </a:prstGeom>
          <a:solidFill>
            <a:srgbClr val="31659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EDD2C9-65FD-7552-AF8F-3CFE5CDD9036}"/>
              </a:ext>
            </a:extLst>
          </p:cNvPr>
          <p:cNvGrpSpPr/>
          <p:nvPr/>
        </p:nvGrpSpPr>
        <p:grpSpPr>
          <a:xfrm>
            <a:off x="2497052" y="2793767"/>
            <a:ext cx="484560" cy="382547"/>
            <a:chOff x="2497052" y="2793767"/>
            <a:chExt cx="484560" cy="382547"/>
          </a:xfrm>
        </p:grpSpPr>
        <p:sp>
          <p:nvSpPr>
            <p:cNvPr id="85" name="淘宝-想搞设计PPT(倒卖必究)-85"/>
            <p:cNvSpPr/>
            <p:nvPr/>
          </p:nvSpPr>
          <p:spPr bwMode="auto">
            <a:xfrm>
              <a:off x="2497052" y="2793767"/>
              <a:ext cx="484560" cy="315712"/>
            </a:xfrm>
            <a:custGeom>
              <a:avLst/>
              <a:gdLst>
                <a:gd name="T0" fmla="*/ 34 w 233"/>
                <a:gd name="T1" fmla="*/ 77 h 152"/>
                <a:gd name="T2" fmla="*/ 117 w 233"/>
                <a:gd name="T3" fmla="*/ 126 h 152"/>
                <a:gd name="T4" fmla="*/ 214 w 233"/>
                <a:gd name="T5" fmla="*/ 67 h 152"/>
                <a:gd name="T6" fmla="*/ 214 w 233"/>
                <a:gd name="T7" fmla="*/ 67 h 152"/>
                <a:gd name="T8" fmla="*/ 233 w 233"/>
                <a:gd name="T9" fmla="*/ 56 h 152"/>
                <a:gd name="T10" fmla="*/ 116 w 233"/>
                <a:gd name="T11" fmla="*/ 0 h 152"/>
                <a:gd name="T12" fmla="*/ 0 w 233"/>
                <a:gd name="T13" fmla="*/ 56 h 152"/>
                <a:gd name="T14" fmla="*/ 16 w 233"/>
                <a:gd name="T15" fmla="*/ 66 h 152"/>
                <a:gd name="T16" fmla="*/ 16 w 233"/>
                <a:gd name="T17" fmla="*/ 152 h 152"/>
                <a:gd name="T18" fmla="*/ 24 w 233"/>
                <a:gd name="T19" fmla="*/ 152 h 152"/>
                <a:gd name="T20" fmla="*/ 24 w 233"/>
                <a:gd name="T21" fmla="*/ 71 h 152"/>
                <a:gd name="T22" fmla="*/ 34 w 233"/>
                <a:gd name="T23" fmla="*/ 77 h 152"/>
                <a:gd name="T24" fmla="*/ 34 w 233"/>
                <a:gd name="T25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2">
                  <a:moveTo>
                    <a:pt x="34" y="77"/>
                  </a:moveTo>
                  <a:cubicBezTo>
                    <a:pt x="117" y="126"/>
                    <a:pt x="117" y="126"/>
                    <a:pt x="117" y="126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33" y="56"/>
                    <a:pt x="233" y="56"/>
                    <a:pt x="233" y="56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lose/>
                </a:path>
              </a:pathLst>
            </a:custGeom>
            <a:solidFill>
              <a:srgbClr val="4D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86" name="淘宝-想搞设计PPT(倒卖必究)-86"/>
            <p:cNvSpPr/>
            <p:nvPr/>
          </p:nvSpPr>
          <p:spPr bwMode="auto">
            <a:xfrm>
              <a:off x="2597306" y="2988998"/>
              <a:ext cx="282294" cy="187316"/>
            </a:xfrm>
            <a:custGeom>
              <a:avLst/>
              <a:gdLst>
                <a:gd name="T0" fmla="*/ 305 w 321"/>
                <a:gd name="T1" fmla="*/ 12 h 213"/>
                <a:gd name="T2" fmla="*/ 163 w 321"/>
                <a:gd name="T3" fmla="*/ 97 h 213"/>
                <a:gd name="T4" fmla="*/ 21 w 321"/>
                <a:gd name="T5" fmla="*/ 12 h 213"/>
                <a:gd name="T6" fmla="*/ 21 w 321"/>
                <a:gd name="T7" fmla="*/ 12 h 213"/>
                <a:gd name="T8" fmla="*/ 19 w 321"/>
                <a:gd name="T9" fmla="*/ 12 h 213"/>
                <a:gd name="T10" fmla="*/ 0 w 321"/>
                <a:gd name="T11" fmla="*/ 0 h 213"/>
                <a:gd name="T12" fmla="*/ 0 w 321"/>
                <a:gd name="T13" fmla="*/ 213 h 213"/>
                <a:gd name="T14" fmla="*/ 321 w 321"/>
                <a:gd name="T15" fmla="*/ 213 h 213"/>
                <a:gd name="T16" fmla="*/ 321 w 321"/>
                <a:gd name="T17" fmla="*/ 3 h 213"/>
                <a:gd name="T18" fmla="*/ 305 w 321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213">
                  <a:moveTo>
                    <a:pt x="305" y="12"/>
                  </a:moveTo>
                  <a:lnTo>
                    <a:pt x="163" y="97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321" y="213"/>
                  </a:lnTo>
                  <a:lnTo>
                    <a:pt x="321" y="3"/>
                  </a:lnTo>
                  <a:lnTo>
                    <a:pt x="305" y="12"/>
                  </a:lnTo>
                  <a:close/>
                </a:path>
              </a:pathLst>
            </a:custGeom>
            <a:solidFill>
              <a:srgbClr val="4D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grpSp>
        <p:nvGrpSpPr>
          <p:cNvPr id="11" name="组合 60">
            <a:extLst>
              <a:ext uri="{FF2B5EF4-FFF2-40B4-BE49-F238E27FC236}">
                <a16:creationId xmlns:a16="http://schemas.microsoft.com/office/drawing/2014/main" id="{30A9B949-7418-C655-BF07-9D8BB2A88456}"/>
              </a:ext>
            </a:extLst>
          </p:cNvPr>
          <p:cNvGrpSpPr/>
          <p:nvPr/>
        </p:nvGrpSpPr>
        <p:grpSpPr>
          <a:xfrm rot="16200000">
            <a:off x="11386638" y="6040590"/>
            <a:ext cx="1271471" cy="363349"/>
            <a:chOff x="6507038" y="462977"/>
            <a:chExt cx="2430800" cy="471379"/>
          </a:xfrm>
        </p:grpSpPr>
        <p:grpSp>
          <p:nvGrpSpPr>
            <p:cNvPr id="12" name="组合 61">
              <a:extLst>
                <a:ext uri="{FF2B5EF4-FFF2-40B4-BE49-F238E27FC236}">
                  <a16:creationId xmlns:a16="http://schemas.microsoft.com/office/drawing/2014/main" id="{71EBD9FA-7A5B-371E-C88E-04DBA754CA28}"/>
                </a:ext>
              </a:extLst>
            </p:cNvPr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826121AA-38B0-3618-E779-93048CD98642}"/>
                  </a:ext>
                </a:extLst>
              </p:cNvPr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8DB4D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淘宝-想搞设计PPT(倒卖必究)-15">
                <a:extLst>
                  <a:ext uri="{FF2B5EF4-FFF2-40B4-BE49-F238E27FC236}">
                    <a16:creationId xmlns:a16="http://schemas.microsoft.com/office/drawing/2014/main" id="{E4D06EBF-AFFD-66CE-AEDD-13C31BF518CB}"/>
                  </a:ext>
                </a:extLst>
              </p:cNvPr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31659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0ECAD540-1603-8647-C8C7-FE6466281B9D}"/>
                  </a:ext>
                </a:extLst>
              </p:cNvPr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8DB4D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淘宝-想搞设计PPT(倒卖必究)-17">
                <a:extLst>
                  <a:ext uri="{FF2B5EF4-FFF2-40B4-BE49-F238E27FC236}">
                    <a16:creationId xmlns:a16="http://schemas.microsoft.com/office/drawing/2014/main" id="{8E707385-3CF6-154A-6BE7-A453B3326459}"/>
                  </a:ext>
                </a:extLst>
              </p:cNvPr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rgbClr val="31659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C1C9C750-A4AE-9E2F-320D-3A651A9FBFB0}"/>
                </a:ext>
              </a:extLst>
            </p:cNvPr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rgbClr val="31659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7" name="Picture 8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50" y="221385"/>
            <a:ext cx="2155769" cy="47349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A6CA9F49-39D6-9294-17AA-9F68D60A3E2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 dirty="0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C09C6625-D6DC-C418-FF04-4753A0ACE5D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62AB4868-6B25-CBDB-720A-19921DBC5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842DCC1-8D87-4DFB-C903-DB6580035232}"/>
              </a:ext>
            </a:extLst>
          </p:cNvPr>
          <p:cNvGrpSpPr/>
          <p:nvPr/>
        </p:nvGrpSpPr>
        <p:grpSpPr>
          <a:xfrm>
            <a:off x="-21102" y="2847434"/>
            <a:ext cx="12213103" cy="1296345"/>
            <a:chOff x="-21102" y="2847434"/>
            <a:chExt cx="12213103" cy="1296345"/>
          </a:xfrm>
        </p:grpSpPr>
        <p:sp>
          <p:nvSpPr>
            <p:cNvPr id="51" name="淘宝-想搞设计PPT(倒卖必究)-51"/>
            <p:cNvSpPr/>
            <p:nvPr/>
          </p:nvSpPr>
          <p:spPr>
            <a:xfrm flipH="1">
              <a:off x="0" y="2872349"/>
              <a:ext cx="12192001" cy="1252063"/>
            </a:xfrm>
            <a:prstGeom prst="rect">
              <a:avLst/>
            </a:prstGeom>
            <a:gradFill>
              <a:gsLst>
                <a:gs pos="0">
                  <a:srgbClr val="135890">
                    <a:alpha val="0"/>
                    <a:lumMod val="5000"/>
                    <a:lumOff val="95000"/>
                  </a:srgbClr>
                </a:gs>
                <a:gs pos="78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10800000" flipV="1">
              <a:off x="464451" y="2847434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84B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</a:rPr>
                <a:t>1</a:t>
              </a:r>
              <a:endParaRPr lang="zh-CN" altLang="en-US" sz="6000" dirty="0">
                <a:solidFill>
                  <a:srgbClr val="FFFFFF"/>
                </a:solidFill>
              </a:endParaRPr>
            </a:p>
          </p:txBody>
        </p:sp>
        <p:sp>
          <p:nvSpPr>
            <p:cNvPr id="42" name="淘宝-想搞设计PPT(倒卖必究)-42"/>
            <p:cNvSpPr txBox="1"/>
            <p:nvPr/>
          </p:nvSpPr>
          <p:spPr>
            <a:xfrm>
              <a:off x="9015675" y="3077397"/>
              <a:ext cx="2939261" cy="861772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3"/>
              <a:ext cx="242777" cy="1285286"/>
              <a:chOff x="-21102" y="2858492"/>
              <a:chExt cx="242777" cy="1285286"/>
            </a:xfrm>
          </p:grpSpPr>
          <p:sp>
            <p:nvSpPr>
              <p:cNvPr id="46" name="淘宝-想搞设计PPT(倒卖必究)-46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淘宝-想搞设计PPT(倒卖必究)-47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淘宝-想搞设计PPT(倒卖必究)-48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淘宝-想搞设计PPT(倒卖必究)-49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淘宝-想搞设计PPT(倒卖必究)-53"/>
            <p:cNvSpPr/>
            <p:nvPr/>
          </p:nvSpPr>
          <p:spPr>
            <a:xfrm>
              <a:off x="4804323" y="3264362"/>
              <a:ext cx="4212507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pic>
        <p:nvPicPr>
          <p:cNvPr id="54" name="Picture 5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497" y="162493"/>
            <a:ext cx="2298695" cy="50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DF8F5258-D189-7B73-C4B2-DF046262810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 dirty="0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F436971D-7676-05E4-E351-A9B415D389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CA989D76-F0C3-80F9-F49B-4A54E6CB0D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6" name="淘宝-想搞设计PPT(倒卖必究)-56" hidden="1"/>
          <p:cNvSpPr/>
          <p:nvPr/>
        </p:nvSpPr>
        <p:spPr>
          <a:xfrm>
            <a:off x="2" y="2065436"/>
            <a:ext cx="12197665" cy="4170219"/>
          </a:xfrm>
          <a:prstGeom prst="roundRect">
            <a:avLst>
              <a:gd name="adj" fmla="val 0"/>
            </a:avLst>
          </a:prstGeom>
          <a:solidFill>
            <a:srgbClr val="4484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8" name="淘宝-想搞设计PPT(倒卖必究)-48"/>
          <p:cNvSpPr/>
          <p:nvPr/>
        </p:nvSpPr>
        <p:spPr>
          <a:xfrm>
            <a:off x="-5665" y="1876965"/>
            <a:ext cx="12197665" cy="417021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35890"/>
              </a:gs>
              <a:gs pos="38000">
                <a:srgbClr val="135890"/>
              </a:gs>
              <a:gs pos="100000">
                <a:srgbClr val="135890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淘宝-想搞设计PPT(倒卖必究)-4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1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5" name="淘宝-想搞设计PPT(倒卖必究)-4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7153E40-21A9-E157-0840-704E305249C7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41" name="淘宝-想搞设计PPT(倒卖必究)-41"/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239DFF">
                    <a:alpha val="0"/>
                  </a:srgbClr>
                </a:gs>
                <a:gs pos="100000">
                  <a:srgbClr val="1B79C4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淘宝-想搞设计PPT(倒卖必究)-46"/>
            <p:cNvSpPr/>
            <p:nvPr/>
          </p:nvSpPr>
          <p:spPr>
            <a:xfrm>
              <a:off x="2516032" y="324999"/>
              <a:ext cx="3373373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47" name="淘宝-想搞设计PPT(倒卖必究)-47"/>
          <p:cNvSpPr/>
          <p:nvPr/>
        </p:nvSpPr>
        <p:spPr>
          <a:xfrm>
            <a:off x="1580269" y="2173347"/>
            <a:ext cx="8842553" cy="89255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主题研究</a:t>
            </a:r>
            <a:endParaRPr lang="en-US" altLang="zh-CN" sz="32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TOPIC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淘宝-想搞设计PPT(倒卖必究)-2"/>
          <p:cNvSpPr/>
          <p:nvPr/>
        </p:nvSpPr>
        <p:spPr>
          <a:xfrm>
            <a:off x="712263" y="3197473"/>
            <a:ext cx="10767476" cy="26191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为了探讨和掌握论文的写作规律和特点，需要对论文进行分类。由于论文本身的内容和性质不同，研究领域、对象、方法、表现方式不同，因此，论文就有不同的分类方法。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5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3E8D98A4-613F-E0FC-70ED-DABC4396EA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A99BB7DC-6F6D-1F12-7099-7422B14DEC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5800DDB6-6248-1717-9390-3888E446F6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75" name="淘宝-想搞设计PPT(倒卖必究)-375"/>
          <p:cNvSpPr txBox="1"/>
          <p:nvPr/>
        </p:nvSpPr>
        <p:spPr>
          <a:xfrm>
            <a:off x="540291" y="1606097"/>
            <a:ext cx="1415764" cy="52565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国内现状</a:t>
            </a:r>
          </a:p>
        </p:txBody>
      </p:sp>
      <p:cxnSp>
        <p:nvCxnSpPr>
          <p:cNvPr id="376" name="淘宝-想搞设计PPT(倒卖必究)-376"/>
          <p:cNvCxnSpPr/>
          <p:nvPr/>
        </p:nvCxnSpPr>
        <p:spPr>
          <a:xfrm>
            <a:off x="620874" y="2111364"/>
            <a:ext cx="2905225" cy="1611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淘宝-想搞设计PPT(倒卖必究)-380"/>
          <p:cNvSpPr txBox="1"/>
          <p:nvPr/>
        </p:nvSpPr>
        <p:spPr>
          <a:xfrm>
            <a:off x="540291" y="3962683"/>
            <a:ext cx="1415764" cy="52565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国外现状</a:t>
            </a:r>
          </a:p>
        </p:txBody>
      </p:sp>
      <p:cxnSp>
        <p:nvCxnSpPr>
          <p:cNvPr id="381" name="淘宝-想搞设计PPT(倒卖必究)-381"/>
          <p:cNvCxnSpPr/>
          <p:nvPr/>
        </p:nvCxnSpPr>
        <p:spPr>
          <a:xfrm>
            <a:off x="620874" y="4454696"/>
            <a:ext cx="2905225" cy="1611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淘宝-想搞设计PPT(倒卖必究)-382"/>
          <p:cNvSpPr/>
          <p:nvPr/>
        </p:nvSpPr>
        <p:spPr>
          <a:xfrm>
            <a:off x="532500" y="2125989"/>
            <a:ext cx="4732189" cy="169277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3" name="淘宝-想搞设计PPT(倒卖必究)-383"/>
          <p:cNvSpPr/>
          <p:nvPr/>
        </p:nvSpPr>
        <p:spPr>
          <a:xfrm>
            <a:off x="463728" y="4454925"/>
            <a:ext cx="4732189" cy="169277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5" name="淘宝-想搞设计PPT(倒卖必究)-39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1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396" name="淘宝-想搞设计PPT(倒卖必究)-396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397" name="淘宝-想搞设计PPT(倒卖必究)-397"/>
          <p:cNvSpPr/>
          <p:nvPr/>
        </p:nvSpPr>
        <p:spPr>
          <a:xfrm>
            <a:off x="2516032" y="324999"/>
            <a:ext cx="3373373" cy="384719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617DE1E-649E-BB6B-42C3-1FBC58A37E3C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79E65F9C-BA25-0473-56A7-2C5AD04D7D35}"/>
                </a:ext>
              </a:extLst>
            </p:cNvPr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F0EA4F26-AB40-809A-7F76-D83960D7FBA8}"/>
                </a:ext>
              </a:extLst>
            </p:cNvPr>
            <p:cNvSpPr/>
            <p:nvPr/>
          </p:nvSpPr>
          <p:spPr>
            <a:xfrm>
              <a:off x="2516032" y="324999"/>
              <a:ext cx="3373373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pic>
        <p:nvPicPr>
          <p:cNvPr id="398" name="Picture 397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  <p:grpSp>
        <p:nvGrpSpPr>
          <p:cNvPr id="14" name="SchoolImg-1in2">
            <a:extLst>
              <a:ext uri="{FF2B5EF4-FFF2-40B4-BE49-F238E27FC236}">
                <a16:creationId xmlns:a16="http://schemas.microsoft.com/office/drawing/2014/main" id="{7820FC4B-541C-7DA5-40D1-FAF2349F3C62}"/>
              </a:ext>
            </a:extLst>
          </p:cNvPr>
          <p:cNvGrpSpPr/>
          <p:nvPr/>
        </p:nvGrpSpPr>
        <p:grpSpPr>
          <a:xfrm>
            <a:off x="5556308" y="1236577"/>
            <a:ext cx="5873692" cy="5093114"/>
            <a:chOff x="643470" y="1784608"/>
            <a:chExt cx="4709018" cy="4083217"/>
          </a:xfrm>
        </p:grpSpPr>
        <p:pic>
          <p:nvPicPr>
            <p:cNvPr id="399" name="Picture 398" descr="6674524721d8430fbfe30c9f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6190" y="1784608"/>
              <a:ext cx="3062412" cy="40832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B2A968C1-381C-50CE-A99B-011D50C24C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E8898CD5-2150-290C-44AF-ADBA398D934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3C17E5FD-9627-9892-4373-44FB8DCF89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78ECE-B882-0690-75E1-1B02EA1BE0EC}"/>
              </a:ext>
            </a:extLst>
          </p:cNvPr>
          <p:cNvGrpSpPr/>
          <p:nvPr/>
        </p:nvGrpSpPr>
        <p:grpSpPr>
          <a:xfrm>
            <a:off x="1263751" y="2101863"/>
            <a:ext cx="1755700" cy="1890765"/>
            <a:chOff x="1263751" y="2101863"/>
            <a:chExt cx="1755700" cy="1890765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1263751" y="2254264"/>
              <a:ext cx="1755699" cy="1738364"/>
            </a:xfrm>
            <a:prstGeom prst="roundRect">
              <a:avLst>
                <a:gd name="adj" fmla="val 4378"/>
              </a:avLst>
            </a:prstGeom>
            <a:solidFill>
              <a:srgbClr val="44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>
              <a:off x="1263752" y="2101863"/>
              <a:ext cx="1755699" cy="1738364"/>
            </a:xfrm>
            <a:prstGeom prst="roundRect">
              <a:avLst>
                <a:gd name="adj" fmla="val 4378"/>
              </a:avLst>
            </a:prstGeom>
            <a:solidFill>
              <a:srgbClr val="44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4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endPara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4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</a:p>
          </p:txBody>
        </p:sp>
      </p:grpSp>
      <p:sp>
        <p:nvSpPr>
          <p:cNvPr id="21" name="淘宝-想搞设计PPT(倒卖必究)-21"/>
          <p:cNvSpPr txBox="1"/>
          <p:nvPr/>
        </p:nvSpPr>
        <p:spPr>
          <a:xfrm>
            <a:off x="3686389" y="2256567"/>
            <a:ext cx="2234899" cy="52565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A ,B , C</a:t>
            </a:r>
            <a:r>
              <a:rPr lang="en-US" altLang="zh-CN" sz="24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sz="24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淘宝-想搞设计PPT(倒卖必究)-22"/>
          <p:cNvCxnSpPr/>
          <p:nvPr/>
        </p:nvCxnSpPr>
        <p:spPr>
          <a:xfrm>
            <a:off x="3784930" y="2722077"/>
            <a:ext cx="2905225" cy="1611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淘宝-想搞设计PPT(倒卖必究)-23"/>
          <p:cNvSpPr/>
          <p:nvPr/>
        </p:nvSpPr>
        <p:spPr>
          <a:xfrm>
            <a:off x="3784930" y="2857070"/>
            <a:ext cx="7340412" cy="1241583"/>
          </a:xfrm>
          <a:prstGeom prst="roundRect">
            <a:avLst>
              <a:gd name="adj" fmla="val 3819"/>
            </a:avLst>
          </a:prstGeom>
          <a:solidFill>
            <a:srgbClr val="4484BE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 rot="10800000" flipV="1">
            <a:off x="1188792" y="483297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1613156" y="4801278"/>
            <a:ext cx="1011811" cy="36317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A </a:t>
            </a:r>
            <a:r>
              <a:rPr lang="en-US" altLang="zh-CN" sz="15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sz="15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淘宝-想搞设计PPT(倒卖必究)-26"/>
          <p:cNvCxnSpPr/>
          <p:nvPr/>
        </p:nvCxnSpPr>
        <p:spPr>
          <a:xfrm>
            <a:off x="1701528" y="5170003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淘宝-想搞设计PPT(倒卖必究)-27"/>
          <p:cNvSpPr/>
          <p:nvPr/>
        </p:nvSpPr>
        <p:spPr>
          <a:xfrm>
            <a:off x="1617651" y="5247890"/>
            <a:ext cx="2397220" cy="13142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淘宝-想搞设计PPT(倒卖必究)-29"/>
          <p:cNvSpPr/>
          <p:nvPr/>
        </p:nvSpPr>
        <p:spPr>
          <a:xfrm rot="10800000" flipV="1">
            <a:off x="4803844" y="483297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5228209" y="4801278"/>
            <a:ext cx="939677" cy="36317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B</a:t>
            </a:r>
            <a:r>
              <a:rPr lang="en-US" altLang="zh-CN" sz="15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sz="15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淘宝-想搞设计PPT(倒卖必究)-31"/>
          <p:cNvCxnSpPr/>
          <p:nvPr/>
        </p:nvCxnSpPr>
        <p:spPr>
          <a:xfrm>
            <a:off x="5316580" y="5170003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淘宝-想搞设计PPT(倒卖必究)-32"/>
          <p:cNvSpPr/>
          <p:nvPr/>
        </p:nvSpPr>
        <p:spPr>
          <a:xfrm>
            <a:off x="5232703" y="5247890"/>
            <a:ext cx="2397220" cy="13142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淘宝-想搞设计PPT(倒卖必究)-33"/>
          <p:cNvSpPr/>
          <p:nvPr/>
        </p:nvSpPr>
        <p:spPr>
          <a:xfrm rot="10800000" flipV="1">
            <a:off x="8418896" y="483297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34" name="淘宝-想搞设计PPT(倒卖必究)-34"/>
          <p:cNvSpPr txBox="1"/>
          <p:nvPr/>
        </p:nvSpPr>
        <p:spPr>
          <a:xfrm>
            <a:off x="8843261" y="4801278"/>
            <a:ext cx="947691" cy="36317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C</a:t>
            </a:r>
            <a:r>
              <a:rPr lang="en-US" altLang="zh-CN" sz="15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sz="15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淘宝-想搞设计PPT(倒卖必究)-35"/>
          <p:cNvCxnSpPr/>
          <p:nvPr/>
        </p:nvCxnSpPr>
        <p:spPr>
          <a:xfrm>
            <a:off x="8931632" y="5170003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淘宝-想搞设计PPT(倒卖必究)-36"/>
          <p:cNvSpPr/>
          <p:nvPr/>
        </p:nvSpPr>
        <p:spPr>
          <a:xfrm>
            <a:off x="8847755" y="5247890"/>
            <a:ext cx="2397220" cy="13142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淘宝-想搞设计PPT(倒卖必究)-5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1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55" name="淘宝-想搞设计PPT(倒卖必究)-5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3788C51-7FE9-4A23-D93A-3693C518E076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253ADB02-CD1B-233C-A188-26266C36A8D7}"/>
                </a:ext>
              </a:extLst>
            </p:cNvPr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99A05FA9-1062-3CF9-3903-976C5D120532}"/>
                </a:ext>
              </a:extLst>
            </p:cNvPr>
            <p:cNvSpPr/>
            <p:nvPr/>
          </p:nvSpPr>
          <p:spPr>
            <a:xfrm>
              <a:off x="2516032" y="324999"/>
              <a:ext cx="3373373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pic>
        <p:nvPicPr>
          <p:cNvPr id="56" name="Picture 55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DEA66AFF-0EAF-917D-6D67-DCA72B13CC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F580CE66-49E4-21D1-DAD6-9DB83ACFE15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9FB78ECD-0170-9910-A273-406DE9C107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4862681" y="2884521"/>
            <a:ext cx="2259019" cy="2236715"/>
          </a:xfrm>
          <a:prstGeom prst="ellipse">
            <a:avLst/>
          </a:prstGeom>
          <a:solidFill>
            <a:srgbClr val="4484BE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E53A4F0-B175-4485-72A9-FAC2AEBD5E75}"/>
              </a:ext>
            </a:extLst>
          </p:cNvPr>
          <p:cNvGrpSpPr/>
          <p:nvPr/>
        </p:nvGrpSpPr>
        <p:grpSpPr>
          <a:xfrm>
            <a:off x="5042785" y="2594954"/>
            <a:ext cx="2418483" cy="2515367"/>
            <a:chOff x="5042785" y="2594954"/>
            <a:chExt cx="2418483" cy="2515367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5042785" y="2594954"/>
              <a:ext cx="2259019" cy="2236715"/>
            </a:xfrm>
            <a:prstGeom prst="ellipse">
              <a:avLst/>
            </a:prstGeom>
            <a:solidFill>
              <a:srgbClr val="4484BE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>
              <a:off x="5202249" y="2873606"/>
              <a:ext cx="2259019" cy="2236715"/>
            </a:xfrm>
            <a:prstGeom prst="ellipse">
              <a:avLst/>
            </a:prstGeom>
            <a:solidFill>
              <a:srgbClr val="4484BE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淘宝-想搞设计PPT(倒卖必究)-2"/>
          <p:cNvSpPr/>
          <p:nvPr/>
        </p:nvSpPr>
        <p:spPr>
          <a:xfrm>
            <a:off x="5398016" y="3023611"/>
            <a:ext cx="1527435" cy="169277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24" name="淘宝-想搞设计PPT(倒卖必究)-24"/>
          <p:cNvSpPr/>
          <p:nvPr/>
        </p:nvSpPr>
        <p:spPr>
          <a:xfrm rot="10800000" flipV="1">
            <a:off x="784904" y="190573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solidFill>
              <a:srgbClr val="7F7F7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1209269" y="1874037"/>
            <a:ext cx="1231423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A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淘宝-想搞设计PPT(倒卖必究)-26"/>
          <p:cNvCxnSpPr/>
          <p:nvPr/>
        </p:nvCxnSpPr>
        <p:spPr>
          <a:xfrm>
            <a:off x="1297640" y="2242764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淘宝-想搞设计PPT(倒卖必究)-27"/>
          <p:cNvSpPr/>
          <p:nvPr/>
        </p:nvSpPr>
        <p:spPr>
          <a:xfrm>
            <a:off x="1213763" y="2320651"/>
            <a:ext cx="3532695" cy="129266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淘宝-想搞设计PPT(倒卖必究)-29"/>
          <p:cNvSpPr/>
          <p:nvPr/>
        </p:nvSpPr>
        <p:spPr>
          <a:xfrm rot="10800000" flipV="1">
            <a:off x="784902" y="4044607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solidFill>
              <a:srgbClr val="7F7F7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1209266" y="4012905"/>
            <a:ext cx="1212187" cy="4354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B </a:t>
            </a: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淘宝-想搞设计PPT(倒卖必究)-31"/>
          <p:cNvCxnSpPr/>
          <p:nvPr/>
        </p:nvCxnSpPr>
        <p:spPr>
          <a:xfrm>
            <a:off x="1297637" y="4381631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淘宝-想搞设计PPT(倒卖必究)-32"/>
          <p:cNvSpPr/>
          <p:nvPr/>
        </p:nvSpPr>
        <p:spPr>
          <a:xfrm>
            <a:off x="1213760" y="4459517"/>
            <a:ext cx="3532696" cy="12854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淘宝-想搞设计PPT(倒卖必究)-34"/>
          <p:cNvSpPr/>
          <p:nvPr/>
        </p:nvSpPr>
        <p:spPr>
          <a:xfrm rot="10800000" flipV="1">
            <a:off x="11083920" y="1920667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淘宝-想搞设计PPT(倒卖必究)-35"/>
          <p:cNvSpPr txBox="1"/>
          <p:nvPr/>
        </p:nvSpPr>
        <p:spPr>
          <a:xfrm>
            <a:off x="9679933" y="1874037"/>
            <a:ext cx="1223408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C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淘宝-想搞设计PPT(倒卖必究)-36"/>
          <p:cNvCxnSpPr/>
          <p:nvPr/>
        </p:nvCxnSpPr>
        <p:spPr>
          <a:xfrm>
            <a:off x="8627391" y="2242764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淘宝-想搞设计PPT(倒卖必究)-37"/>
          <p:cNvSpPr/>
          <p:nvPr/>
        </p:nvSpPr>
        <p:spPr>
          <a:xfrm>
            <a:off x="7577498" y="2320651"/>
            <a:ext cx="3532695" cy="12854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淘宝-想搞设计PPT(倒卖必究)-39"/>
          <p:cNvSpPr/>
          <p:nvPr/>
        </p:nvSpPr>
        <p:spPr>
          <a:xfrm rot="10800000" flipV="1">
            <a:off x="11083919" y="4059534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淘宝-想搞设计PPT(倒卖必究)-40"/>
          <p:cNvSpPr txBox="1"/>
          <p:nvPr/>
        </p:nvSpPr>
        <p:spPr>
          <a:xfrm>
            <a:off x="9676303" y="4012905"/>
            <a:ext cx="1245850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D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淘宝-想搞设计PPT(倒卖必究)-41"/>
          <p:cNvCxnSpPr/>
          <p:nvPr/>
        </p:nvCxnSpPr>
        <p:spPr>
          <a:xfrm>
            <a:off x="8627391" y="4381631"/>
            <a:ext cx="2229467" cy="14627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淘宝-想搞设计PPT(倒卖必究)-42"/>
          <p:cNvSpPr/>
          <p:nvPr/>
        </p:nvSpPr>
        <p:spPr>
          <a:xfrm>
            <a:off x="7577498" y="4459517"/>
            <a:ext cx="3532695" cy="12854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淘宝-想搞设计PPT(倒卖必究)-57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1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58" name="淘宝-想搞设计PPT(倒卖必究)-58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6ED7C16-BC36-9C61-CEEB-988EF9D86B06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FB559026-F7A5-9ACD-445E-50B3CCAA8C29}"/>
                </a:ext>
              </a:extLst>
            </p:cNvPr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7D8040FE-64AB-989B-8C71-2DB665D76FF8}"/>
                </a:ext>
              </a:extLst>
            </p:cNvPr>
            <p:cNvSpPr/>
            <p:nvPr/>
          </p:nvSpPr>
          <p:spPr>
            <a:xfrm>
              <a:off x="2516032" y="324999"/>
              <a:ext cx="3373373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pic>
        <p:nvPicPr>
          <p:cNvPr id="59" name="Picture 58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0CBAADEF-0EA5-BB58-D0DB-3876DB636BF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A2D57AD3-94A4-F4F9-F17D-1488EE8DCE4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F9390C95-12CF-4DB8-1BDD-DCA4C7D78A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D0027F9-2BDF-8A2C-A063-3FB8ACD9848D}"/>
              </a:ext>
            </a:extLst>
          </p:cNvPr>
          <p:cNvGrpSpPr/>
          <p:nvPr/>
        </p:nvGrpSpPr>
        <p:grpSpPr>
          <a:xfrm>
            <a:off x="-21102" y="2847434"/>
            <a:ext cx="12213103" cy="1296345"/>
            <a:chOff x="-21102" y="2847434"/>
            <a:chExt cx="12213103" cy="1296345"/>
          </a:xfrm>
        </p:grpSpPr>
        <p:sp>
          <p:nvSpPr>
            <p:cNvPr id="51" name="淘宝-想搞设计PPT(倒卖必究)-51"/>
            <p:cNvSpPr/>
            <p:nvPr/>
          </p:nvSpPr>
          <p:spPr>
            <a:xfrm flipH="1">
              <a:off x="0" y="2872349"/>
              <a:ext cx="12192001" cy="1252063"/>
            </a:xfrm>
            <a:prstGeom prst="rect">
              <a:avLst/>
            </a:prstGeom>
            <a:gradFill>
              <a:gsLst>
                <a:gs pos="0">
                  <a:srgbClr val="135890">
                    <a:alpha val="0"/>
                    <a:lumMod val="5000"/>
                    <a:lumOff val="95000"/>
                  </a:srgbClr>
                </a:gs>
                <a:gs pos="78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10800000" flipV="1">
              <a:off x="464451" y="2847434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84B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>
                  <a:solidFill>
                    <a:srgbClr val="FFFFFF"/>
                  </a:solidFill>
                </a:rPr>
                <a:t>2</a:t>
              </a:r>
              <a:endParaRPr lang="zh-CN" altLang="en-US" sz="6000" dirty="0">
                <a:solidFill>
                  <a:srgbClr val="FFFFFF"/>
                </a:solidFill>
              </a:endParaRPr>
            </a:p>
          </p:txBody>
        </p:sp>
        <p:sp>
          <p:nvSpPr>
            <p:cNvPr id="42" name="淘宝-想搞设计PPT(倒卖必究)-42"/>
            <p:cNvSpPr txBox="1"/>
            <p:nvPr/>
          </p:nvSpPr>
          <p:spPr>
            <a:xfrm>
              <a:off x="9015675" y="3077397"/>
              <a:ext cx="2947811" cy="861772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研究框架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3"/>
              <a:ext cx="242777" cy="1285286"/>
              <a:chOff x="-21102" y="2858492"/>
              <a:chExt cx="242777" cy="1285286"/>
            </a:xfrm>
          </p:grpSpPr>
          <p:sp>
            <p:nvSpPr>
              <p:cNvPr id="46" name="淘宝-想搞设计PPT(倒卖必究)-46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淘宝-想搞设计PPT(倒卖必究)-47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淘宝-想搞设计PPT(倒卖必究)-48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84B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淘宝-想搞设计PPT(倒卖必究)-49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20426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淘宝-想搞设计PPT(倒卖必究)-53"/>
            <p:cNvSpPr/>
            <p:nvPr/>
          </p:nvSpPr>
          <p:spPr>
            <a:xfrm>
              <a:off x="4975192" y="3264362"/>
              <a:ext cx="3870767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FRAMWORKS</a:t>
              </a:r>
            </a:p>
          </p:txBody>
        </p:sp>
      </p:grpSp>
      <p:pic>
        <p:nvPicPr>
          <p:cNvPr id="54" name="Picture 5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02" y="221385"/>
            <a:ext cx="2193718" cy="481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C2D2FA88-3D35-0E8B-404E-D942981E9D7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71AB7A37-B852-49AB-B2E2-96296AB21F67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5559275D-EC3D-1CCD-ACA3-97CA4F79A73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A6EABD1D-0E56-A4DB-C791-1DA10218BC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200A35-79C8-0179-7D8A-4842BA2A33C8}"/>
              </a:ext>
            </a:extLst>
          </p:cNvPr>
          <p:cNvGrpSpPr/>
          <p:nvPr/>
        </p:nvGrpSpPr>
        <p:grpSpPr>
          <a:xfrm>
            <a:off x="779555" y="2823479"/>
            <a:ext cx="1822836" cy="1738364"/>
            <a:chOff x="779555" y="2823479"/>
            <a:chExt cx="1822836" cy="1738364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779555" y="2823479"/>
              <a:ext cx="1755699" cy="1738364"/>
            </a:xfrm>
            <a:prstGeom prst="roundRect">
              <a:avLst/>
            </a:prstGeom>
            <a:solidFill>
              <a:srgbClr val="44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>
              <a:off x="846692" y="2823479"/>
              <a:ext cx="1755699" cy="1738364"/>
            </a:xfrm>
            <a:prstGeom prst="roundRect">
              <a:avLst/>
            </a:prstGeom>
            <a:solidFill>
              <a:srgbClr val="44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endPara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4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</a:p>
          </p:txBody>
        </p:sp>
      </p:grpSp>
      <p:cxnSp>
        <p:nvCxnSpPr>
          <p:cNvPr id="22" name="淘宝-想搞设计PPT(倒卖必究)-22"/>
          <p:cNvCxnSpPr/>
          <p:nvPr/>
        </p:nvCxnSpPr>
        <p:spPr>
          <a:xfrm>
            <a:off x="3058547" y="3676035"/>
            <a:ext cx="9133448" cy="10596"/>
          </a:xfrm>
          <a:prstGeom prst="line">
            <a:avLst/>
          </a:prstGeom>
          <a:ln w="3175">
            <a:solidFill>
              <a:srgbClr val="7F7F7F">
                <a:alpha val="33000"/>
              </a:srgb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淘宝-想搞设计PPT(倒卖必究)-24"/>
          <p:cNvSpPr/>
          <p:nvPr/>
        </p:nvSpPr>
        <p:spPr>
          <a:xfrm rot="10800000" flipV="1">
            <a:off x="3232007" y="343140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</a:rPr>
              <a:t>1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25" name="淘宝-想搞设计PPT(倒卖必究)-25"/>
          <p:cNvSpPr/>
          <p:nvPr/>
        </p:nvSpPr>
        <p:spPr>
          <a:xfrm rot="10800000" flipV="1">
            <a:off x="8180957" y="343140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</a:rPr>
              <a:t>4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26" name="淘宝-想搞设计PPT(倒卖必究)-26"/>
          <p:cNvSpPr/>
          <p:nvPr/>
        </p:nvSpPr>
        <p:spPr>
          <a:xfrm rot="10800000" flipV="1">
            <a:off x="4881657" y="343140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</a:rPr>
              <a:t>2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27" name="淘宝-想搞设计PPT(倒卖必究)-27"/>
          <p:cNvSpPr/>
          <p:nvPr/>
        </p:nvSpPr>
        <p:spPr>
          <a:xfrm rot="10800000" flipV="1">
            <a:off x="9830606" y="343140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</a:rPr>
              <a:t>5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淘宝-想搞设计PPT(倒卖必究)-28"/>
          <p:cNvSpPr/>
          <p:nvPr/>
        </p:nvSpPr>
        <p:spPr>
          <a:xfrm rot="10800000" flipV="1">
            <a:off x="6531307" y="343140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</a:rPr>
              <a:t>3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>
            <a:off x="3154241" y="4765025"/>
            <a:ext cx="2211703" cy="158120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3154240" y="4404229"/>
            <a:ext cx="1231419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淘宝-想搞设计PPT(倒卖必究)-38"/>
          <p:cNvSpPr/>
          <p:nvPr/>
        </p:nvSpPr>
        <p:spPr>
          <a:xfrm>
            <a:off x="6449459" y="4765025"/>
            <a:ext cx="2211703" cy="158120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淘宝-想搞设计PPT(倒卖必究)-39"/>
          <p:cNvSpPr txBox="1"/>
          <p:nvPr/>
        </p:nvSpPr>
        <p:spPr>
          <a:xfrm>
            <a:off x="6449459" y="4404229"/>
            <a:ext cx="1231419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9744679" y="4765025"/>
            <a:ext cx="2211703" cy="158120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淘宝-想搞设计PPT(倒卖必究)-41"/>
          <p:cNvSpPr txBox="1"/>
          <p:nvPr/>
        </p:nvSpPr>
        <p:spPr>
          <a:xfrm>
            <a:off x="9744679" y="4404229"/>
            <a:ext cx="1231419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最终阶段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4803891" y="1733939"/>
            <a:ext cx="2211703" cy="158120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淘宝-想搞设计PPT(倒卖必究)-43"/>
          <p:cNvSpPr txBox="1"/>
          <p:nvPr/>
        </p:nvSpPr>
        <p:spPr>
          <a:xfrm>
            <a:off x="4803891" y="1373143"/>
            <a:ext cx="1231419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淘宝-想搞设计PPT(倒卖必究)-44"/>
          <p:cNvSpPr/>
          <p:nvPr/>
        </p:nvSpPr>
        <p:spPr>
          <a:xfrm>
            <a:off x="8099110" y="1733939"/>
            <a:ext cx="2211703" cy="158120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淘宝-想搞设计PPT(倒卖必究)-45"/>
          <p:cNvSpPr txBox="1"/>
          <p:nvPr/>
        </p:nvSpPr>
        <p:spPr>
          <a:xfrm>
            <a:off x="8099108" y="1373143"/>
            <a:ext cx="1231419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第四阶段 </a:t>
            </a:r>
            <a:r>
              <a:rPr lang="en-US" altLang="zh-CN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endParaRPr lang="zh-CN" altLang="en-US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淘宝-想搞设计PPT(倒卖必究)-5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84B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2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60" name="淘宝-想搞设计PPT(倒卖必究)-60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rgbClr val="4355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研究框架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574CB5-EE8B-DA22-B11D-E6608E93D848}"/>
              </a:ext>
            </a:extLst>
          </p:cNvPr>
          <p:cNvGrpSpPr/>
          <p:nvPr/>
        </p:nvGrpSpPr>
        <p:grpSpPr>
          <a:xfrm>
            <a:off x="2438403" y="252859"/>
            <a:ext cx="9753599" cy="484285"/>
            <a:chOff x="2438403" y="252859"/>
            <a:chExt cx="9753599" cy="484285"/>
          </a:xfrm>
        </p:grpSpPr>
        <p:sp>
          <p:nvSpPr>
            <p:cNvPr id="58" name="淘宝-想搞设计PPT(倒卖必究)-58"/>
            <p:cNvSpPr/>
            <p:nvPr/>
          </p:nvSpPr>
          <p:spPr>
            <a:xfrm>
              <a:off x="2438403" y="252859"/>
              <a:ext cx="9753599" cy="484285"/>
            </a:xfrm>
            <a:prstGeom prst="rect">
              <a:avLst/>
            </a:prstGeom>
            <a:gradFill>
              <a:gsLst>
                <a:gs pos="19000">
                  <a:srgbClr val="135890">
                    <a:alpha val="0"/>
                  </a:srgbClr>
                </a:gs>
                <a:gs pos="100000">
                  <a:srgbClr val="135890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淘宝-想搞设计PPT(倒卖必究)-61"/>
            <p:cNvSpPr/>
            <p:nvPr/>
          </p:nvSpPr>
          <p:spPr>
            <a:xfrm>
              <a:off x="2651304" y="324999"/>
              <a:ext cx="3102829" cy="384719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FRAMWORKS</a:t>
              </a:r>
            </a:p>
          </p:txBody>
        </p:sp>
      </p:grpSp>
      <p:pic>
        <p:nvPicPr>
          <p:cNvPr id="62" name="Picture 61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221385"/>
            <a:ext cx="1946219" cy="4274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NkNDYxMmIwNmM5NTY2OTdkODYxNGM2OGY2YmI2OGYifQ==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2138</Words>
  <Application>Microsoft Office PowerPoint</Application>
  <PresentationFormat>宽屏</PresentationFormat>
  <Paragraphs>305</Paragraphs>
  <Slides>26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微软雅黑</vt:lpstr>
      <vt:lpstr>Arial</vt:lpstr>
      <vt:lpstr>Calibri</vt:lpstr>
      <vt:lpstr>Century Gothic</vt:lpstr>
      <vt:lpstr>Eras Light ITC</vt:lpstr>
      <vt:lpstr>Segoe UI Semilight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 pompeya</cp:lastModifiedBy>
  <cp:revision>40</cp:revision>
  <dcterms:created xsi:type="dcterms:W3CDTF">2024-04-07T08:46:31Z</dcterms:created>
  <dcterms:modified xsi:type="dcterms:W3CDTF">2025-02-22T14:21:21Z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8DF762593A6043CABD6456033320A40C_12</vt:lpwstr>
  </property>
</Properties>
</file>